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75" r:id="rId2"/>
    <p:sldId id="295" r:id="rId3"/>
    <p:sldId id="290" r:id="rId4"/>
    <p:sldId id="289" r:id="rId5"/>
    <p:sldId id="293" r:id="rId6"/>
    <p:sldId id="287" r:id="rId7"/>
    <p:sldId id="291" r:id="rId8"/>
    <p:sldId id="292" r:id="rId9"/>
    <p:sldId id="296" r:id="rId10"/>
    <p:sldId id="294" r:id="rId11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6"/>
    <p:restoredTop sz="94653"/>
  </p:normalViewPr>
  <p:slideViewPr>
    <p:cSldViewPr snapToGrid="0" snapToObjects="1">
      <p:cViewPr varScale="1">
        <p:scale>
          <a:sx n="54" d="100"/>
          <a:sy n="54" d="100"/>
        </p:scale>
        <p:origin x="74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71" name="Shape 17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rsraksta slaid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" descr="Image">
            <a:extLst>
              <a:ext uri="{FF2B5EF4-FFF2-40B4-BE49-F238E27FC236}">
                <a16:creationId xmlns:a16="http://schemas.microsoft.com/office/drawing/2014/main" id="{A81001EA-93D2-2A8F-4EB9-AF7F3AE9158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385" t="30752" r="385" b="5023"/>
          <a:stretch/>
        </p:blipFill>
        <p:spPr>
          <a:xfrm>
            <a:off x="-99312" y="-216000"/>
            <a:ext cx="24483312" cy="14256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Image" descr="Image">
            <a:extLst>
              <a:ext uri="{FF2B5EF4-FFF2-40B4-BE49-F238E27FC236}">
                <a16:creationId xmlns:a16="http://schemas.microsoft.com/office/drawing/2014/main" id="{16925894-EAB0-1058-A053-CE298F37933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4630626" y="11070524"/>
            <a:ext cx="1394532" cy="1339654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Author and Dat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4630626" y="4692315"/>
            <a:ext cx="8362723" cy="1203159"/>
          </a:xfrm>
          <a:prstGeom prst="rect">
            <a:avLst/>
          </a:prstGeom>
          <a:noFill/>
        </p:spPr>
        <p:txBody>
          <a:bodyPr lIns="0" tIns="0" rIns="0" bIns="0">
            <a:normAutofit/>
          </a:bodyPr>
          <a:lstStyle>
            <a:lvl1pPr marL="0" indent="0" defTabSz="825500">
              <a:lnSpc>
                <a:spcPct val="120000"/>
              </a:lnSpc>
              <a:spcBef>
                <a:spcPts val="0"/>
              </a:spcBef>
              <a:buSzTx/>
              <a:buNone/>
              <a:defRPr sz="2200" b="1" spc="120" baseline="0">
                <a:solidFill>
                  <a:schemeClr val="bg2"/>
                </a:solidFill>
              </a:defRPr>
            </a:lvl1pPr>
          </a:lstStyle>
          <a:p>
            <a:r>
              <a:rPr dirty="0"/>
              <a:t>Date</a:t>
            </a:r>
          </a:p>
        </p:txBody>
      </p:sp>
      <p:sp>
        <p:nvSpPr>
          <p:cNvPr id="1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14639925" y="2393950"/>
            <a:ext cx="8362723" cy="1511300"/>
          </a:xfrm>
          <a:prstGeom prst="rect">
            <a:avLst/>
          </a:prstGeom>
          <a:noFill/>
        </p:spPr>
        <p:txBody>
          <a:bodyPr lIns="0" tIns="0" rIns="0" bIns="0" anchor="t" anchorCtr="0">
            <a:normAutofit/>
          </a:bodyPr>
          <a:lstStyle>
            <a:lvl1pPr>
              <a:lnSpc>
                <a:spcPct val="90000"/>
              </a:lnSpc>
              <a:defRPr sz="6000" spc="120" baseline="0">
                <a:solidFill>
                  <a:schemeClr val="bg2"/>
                </a:solidFill>
              </a:defRPr>
            </a:lvl1pPr>
          </a:lstStyle>
          <a:p>
            <a:r>
              <a:rPr dirty="0"/>
              <a:t>Presentation</a:t>
            </a:r>
            <a:br>
              <a:rPr lang="lv-LV" dirty="0"/>
            </a:br>
            <a:r>
              <a:rPr dirty="0"/>
              <a:t>Title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- Table 03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390650" y="2393951"/>
            <a:ext cx="14978064" cy="2720490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dirty="0"/>
              <a:t>Title</a:t>
            </a:r>
          </a:p>
        </p:txBody>
      </p:sp>
      <p:sp>
        <p:nvSpPr>
          <p:cNvPr id="4" name="Author and Date">
            <a:extLst>
              <a:ext uri="{FF2B5EF4-FFF2-40B4-BE49-F238E27FC236}">
                <a16:creationId xmlns:a16="http://schemas.microsoft.com/office/drawing/2014/main" id="{870B44A4-C241-72C0-DA06-D8BF18E6576F}"/>
              </a:ext>
            </a:extLst>
          </p:cNvPr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390650" y="1169989"/>
            <a:ext cx="10837863" cy="642038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2200" b="1" spc="220" baseline="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r>
              <a:rPr lang="en-GB" dirty="0"/>
              <a:t>PRESENTATION TITLE</a:t>
            </a:r>
          </a:p>
        </p:txBody>
      </p:sp>
      <p:sp>
        <p:nvSpPr>
          <p:cNvPr id="8" name="Chart Placeholder 2">
            <a:extLst>
              <a:ext uri="{FF2B5EF4-FFF2-40B4-BE49-F238E27FC236}">
                <a16:creationId xmlns:a16="http://schemas.microsoft.com/office/drawing/2014/main" id="{E6C49BE4-23C2-3CE7-9E8B-434D873DD3CD}"/>
              </a:ext>
            </a:extLst>
          </p:cNvPr>
          <p:cNvSpPr>
            <a:spLocks noGrp="1"/>
          </p:cNvSpPr>
          <p:nvPr>
            <p:ph type="chart" sz="quarter" idx="24" hasCustomPrompt="1"/>
          </p:nvPr>
        </p:nvSpPr>
        <p:spPr>
          <a:xfrm>
            <a:off x="1390650" y="5696366"/>
            <a:ext cx="21602700" cy="6849648"/>
          </a:xfrm>
        </p:spPr>
        <p:txBody>
          <a:bodyPr/>
          <a:lstStyle/>
          <a:p>
            <a:r>
              <a:rPr lang="en-LV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30636460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bg>
      <p:bgPr>
        <a:solidFill>
          <a:srgbClr val="2F4B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ody Level One…">
            <a:extLst>
              <a:ext uri="{FF2B5EF4-FFF2-40B4-BE49-F238E27FC236}">
                <a16:creationId xmlns:a16="http://schemas.microsoft.com/office/drawing/2014/main" id="{1492E622-7BA1-4BCB-62A1-5FA7793A5CA2}"/>
              </a:ext>
            </a:extLst>
          </p:cNvPr>
          <p:cNvSpPr txBox="1">
            <a:spLocks noGrp="1"/>
          </p:cNvSpPr>
          <p:nvPr>
            <p:ph type="body" sz="quarter" idx="24" hasCustomPrompt="1"/>
          </p:nvPr>
        </p:nvSpPr>
        <p:spPr>
          <a:xfrm>
            <a:off x="14657196" y="2393949"/>
            <a:ext cx="8336155" cy="332624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90000"/>
              </a:lnSpc>
              <a:spcBef>
                <a:spcPts val="0"/>
              </a:spcBef>
              <a:buSzTx/>
              <a:buNone/>
              <a:defRPr sz="6000" b="1">
                <a:solidFill>
                  <a:schemeClr val="bg2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en-GB" dirty="0"/>
              <a:t>Vieta </a:t>
            </a:r>
            <a:r>
              <a:rPr lang="en-GB" dirty="0" err="1"/>
              <a:t>prezentācijas</a:t>
            </a:r>
            <a:endParaRPr lang="en-GB" dirty="0"/>
          </a:p>
          <a:p>
            <a:r>
              <a:rPr lang="en-GB" dirty="0" err="1"/>
              <a:t>nosaukumam</a:t>
            </a:r>
            <a:endParaRPr lang="en-GB" dirty="0"/>
          </a:p>
          <a:p>
            <a:endParaRPr lang="en-GB" dirty="0"/>
          </a:p>
        </p:txBody>
      </p:sp>
      <p:sp>
        <p:nvSpPr>
          <p:cNvPr id="8" name="Body Level One…">
            <a:extLst>
              <a:ext uri="{FF2B5EF4-FFF2-40B4-BE49-F238E27FC236}">
                <a16:creationId xmlns:a16="http://schemas.microsoft.com/office/drawing/2014/main" id="{66364495-AE4D-6780-6730-E9CBF6C0AAB6}"/>
              </a:ext>
            </a:extLst>
          </p:cNvPr>
          <p:cNvSpPr txBox="1">
            <a:spLocks noGrp="1"/>
          </p:cNvSpPr>
          <p:nvPr>
            <p:ph type="body" sz="quarter" idx="23" hasCustomPrompt="1"/>
          </p:nvPr>
        </p:nvSpPr>
        <p:spPr>
          <a:xfrm>
            <a:off x="14639925" y="8384583"/>
            <a:ext cx="8336155" cy="416142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120000"/>
              </a:lnSpc>
              <a:spcBef>
                <a:spcPts val="0"/>
              </a:spcBef>
              <a:buSzTx/>
              <a:buNone/>
              <a:defRPr sz="2500" b="1">
                <a:solidFill>
                  <a:schemeClr val="bg2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lv-LV" dirty="0" err="1"/>
              <a:t>Text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464773163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0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Author and Date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390650" y="1169989"/>
            <a:ext cx="10837863" cy="642038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2200" b="1" spc="220" baseline="0">
                <a:solidFill>
                  <a:schemeClr val="bg2">
                    <a:alpha val="50000"/>
                  </a:schemeClr>
                </a:solidFill>
              </a:defRPr>
            </a:lvl1pPr>
          </a:lstStyle>
          <a:p>
            <a:r>
              <a:rPr lang="en-GB" dirty="0"/>
              <a:t>PRESENTATION TITLE</a:t>
            </a:r>
          </a:p>
        </p:txBody>
      </p:sp>
      <p:sp>
        <p:nvSpPr>
          <p:cNvPr id="24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4636730" y="3265714"/>
            <a:ext cx="8334505" cy="1084218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90000"/>
              </a:lnSpc>
              <a:spcBef>
                <a:spcPts val="0"/>
              </a:spcBef>
              <a:buSzTx/>
              <a:buNone/>
              <a:defRPr sz="5500" b="1">
                <a:solidFill>
                  <a:schemeClr val="bg2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lv-LV" dirty="0" err="1"/>
              <a:t>Text</a:t>
            </a:r>
            <a:endParaRPr dirty="0"/>
          </a:p>
        </p:txBody>
      </p:sp>
      <p:sp>
        <p:nvSpPr>
          <p:cNvPr id="7" name="Body Level One…">
            <a:extLst>
              <a:ext uri="{FF2B5EF4-FFF2-40B4-BE49-F238E27FC236}">
                <a16:creationId xmlns:a16="http://schemas.microsoft.com/office/drawing/2014/main" id="{6BA9908B-635B-FB9D-0968-0F2A3547F08A}"/>
              </a:ext>
            </a:extLst>
          </p:cNvPr>
          <p:cNvSpPr txBox="1">
            <a:spLocks noGrp="1"/>
          </p:cNvSpPr>
          <p:nvPr>
            <p:ph type="body" sz="quarter" idx="23" hasCustomPrompt="1"/>
          </p:nvPr>
        </p:nvSpPr>
        <p:spPr>
          <a:xfrm>
            <a:off x="14658844" y="2873509"/>
            <a:ext cx="8334505" cy="35301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120000"/>
              </a:lnSpc>
              <a:spcBef>
                <a:spcPts val="0"/>
              </a:spcBef>
              <a:buSzTx/>
              <a:buNone/>
              <a:defRPr sz="2200" b="1">
                <a:solidFill>
                  <a:schemeClr val="bg2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lv-LV" dirty="0"/>
              <a:t>0-0</a:t>
            </a:r>
            <a:endParaRPr dirty="0"/>
          </a:p>
        </p:txBody>
      </p:sp>
      <p:sp>
        <p:nvSpPr>
          <p:cNvPr id="10" name="Body Level One…">
            <a:extLst>
              <a:ext uri="{FF2B5EF4-FFF2-40B4-BE49-F238E27FC236}">
                <a16:creationId xmlns:a16="http://schemas.microsoft.com/office/drawing/2014/main" id="{5E620B50-0C3C-73D7-10ED-880E1A6AC64D}"/>
              </a:ext>
            </a:extLst>
          </p:cNvPr>
          <p:cNvSpPr txBox="1">
            <a:spLocks noGrp="1"/>
          </p:cNvSpPr>
          <p:nvPr>
            <p:ph type="body" sz="quarter" idx="24" hasCustomPrompt="1"/>
          </p:nvPr>
        </p:nvSpPr>
        <p:spPr>
          <a:xfrm>
            <a:off x="14636730" y="5003074"/>
            <a:ext cx="8334505" cy="1084218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90000"/>
              </a:lnSpc>
              <a:spcBef>
                <a:spcPts val="0"/>
              </a:spcBef>
              <a:buSzTx/>
              <a:buNone/>
              <a:defRPr sz="5500" b="1">
                <a:solidFill>
                  <a:schemeClr val="bg2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lv-LV" dirty="0" err="1"/>
              <a:t>Text</a:t>
            </a:r>
            <a:endParaRPr dirty="0"/>
          </a:p>
        </p:txBody>
      </p:sp>
      <p:sp>
        <p:nvSpPr>
          <p:cNvPr id="11" name="Body Level One…">
            <a:extLst>
              <a:ext uri="{FF2B5EF4-FFF2-40B4-BE49-F238E27FC236}">
                <a16:creationId xmlns:a16="http://schemas.microsoft.com/office/drawing/2014/main" id="{E775BA1C-9218-55B8-68A3-EC15290077D0}"/>
              </a:ext>
            </a:extLst>
          </p:cNvPr>
          <p:cNvSpPr txBox="1">
            <a:spLocks noGrp="1"/>
          </p:cNvSpPr>
          <p:nvPr>
            <p:ph type="body" sz="quarter" idx="25" hasCustomPrompt="1"/>
          </p:nvPr>
        </p:nvSpPr>
        <p:spPr>
          <a:xfrm>
            <a:off x="14658844" y="4610869"/>
            <a:ext cx="8334505" cy="35301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120000"/>
              </a:lnSpc>
              <a:spcBef>
                <a:spcPts val="0"/>
              </a:spcBef>
              <a:buSzTx/>
              <a:buNone/>
              <a:defRPr sz="2200" b="1">
                <a:solidFill>
                  <a:schemeClr val="bg2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lv-LV" dirty="0"/>
              <a:t>0-0</a:t>
            </a:r>
            <a:endParaRPr dirty="0"/>
          </a:p>
        </p:txBody>
      </p:sp>
      <p:sp>
        <p:nvSpPr>
          <p:cNvPr id="12" name="Body Level One…">
            <a:extLst>
              <a:ext uri="{FF2B5EF4-FFF2-40B4-BE49-F238E27FC236}">
                <a16:creationId xmlns:a16="http://schemas.microsoft.com/office/drawing/2014/main" id="{9901ED2E-A9A6-476F-8173-12D2A570AF2B}"/>
              </a:ext>
            </a:extLst>
          </p:cNvPr>
          <p:cNvSpPr txBox="1">
            <a:spLocks noGrp="1"/>
          </p:cNvSpPr>
          <p:nvPr>
            <p:ph type="body" sz="quarter" idx="26" hasCustomPrompt="1"/>
          </p:nvPr>
        </p:nvSpPr>
        <p:spPr>
          <a:xfrm>
            <a:off x="14636730" y="6701245"/>
            <a:ext cx="8334505" cy="1084218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90000"/>
              </a:lnSpc>
              <a:spcBef>
                <a:spcPts val="0"/>
              </a:spcBef>
              <a:buSzTx/>
              <a:buNone/>
              <a:defRPr sz="5500" b="1">
                <a:solidFill>
                  <a:schemeClr val="bg2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lv-LV" dirty="0" err="1"/>
              <a:t>Text</a:t>
            </a:r>
            <a:endParaRPr dirty="0"/>
          </a:p>
        </p:txBody>
      </p:sp>
      <p:sp>
        <p:nvSpPr>
          <p:cNvPr id="13" name="Body Level One…">
            <a:extLst>
              <a:ext uri="{FF2B5EF4-FFF2-40B4-BE49-F238E27FC236}">
                <a16:creationId xmlns:a16="http://schemas.microsoft.com/office/drawing/2014/main" id="{25EE2D4C-CA10-8D2D-A7DE-CCDDF93AF2E6}"/>
              </a:ext>
            </a:extLst>
          </p:cNvPr>
          <p:cNvSpPr txBox="1">
            <a:spLocks noGrp="1"/>
          </p:cNvSpPr>
          <p:nvPr>
            <p:ph type="body" sz="quarter" idx="27" hasCustomPrompt="1"/>
          </p:nvPr>
        </p:nvSpPr>
        <p:spPr>
          <a:xfrm>
            <a:off x="14658844" y="6309040"/>
            <a:ext cx="8334505" cy="35301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120000"/>
              </a:lnSpc>
              <a:spcBef>
                <a:spcPts val="0"/>
              </a:spcBef>
              <a:buSzTx/>
              <a:buNone/>
              <a:defRPr sz="2200" b="1">
                <a:solidFill>
                  <a:schemeClr val="bg2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lv-LV" dirty="0"/>
              <a:t>0-0</a:t>
            </a:r>
            <a:endParaRPr dirty="0"/>
          </a:p>
        </p:txBody>
      </p:sp>
      <p:sp>
        <p:nvSpPr>
          <p:cNvPr id="14" name="Body Level One…">
            <a:extLst>
              <a:ext uri="{FF2B5EF4-FFF2-40B4-BE49-F238E27FC236}">
                <a16:creationId xmlns:a16="http://schemas.microsoft.com/office/drawing/2014/main" id="{F78E460A-0198-4651-2233-D1465BC2D022}"/>
              </a:ext>
            </a:extLst>
          </p:cNvPr>
          <p:cNvSpPr txBox="1">
            <a:spLocks noGrp="1"/>
          </p:cNvSpPr>
          <p:nvPr>
            <p:ph type="body" sz="quarter" idx="28" hasCustomPrompt="1"/>
          </p:nvPr>
        </p:nvSpPr>
        <p:spPr>
          <a:xfrm>
            <a:off x="14636730" y="8438605"/>
            <a:ext cx="8334505" cy="1084218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90000"/>
              </a:lnSpc>
              <a:spcBef>
                <a:spcPts val="0"/>
              </a:spcBef>
              <a:buSzTx/>
              <a:buNone/>
              <a:defRPr sz="5500" b="1">
                <a:solidFill>
                  <a:schemeClr val="bg2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lv-LV" dirty="0" err="1"/>
              <a:t>Text</a:t>
            </a:r>
            <a:endParaRPr dirty="0"/>
          </a:p>
        </p:txBody>
      </p:sp>
      <p:sp>
        <p:nvSpPr>
          <p:cNvPr id="15" name="Body Level One…">
            <a:extLst>
              <a:ext uri="{FF2B5EF4-FFF2-40B4-BE49-F238E27FC236}">
                <a16:creationId xmlns:a16="http://schemas.microsoft.com/office/drawing/2014/main" id="{0C7FE141-0B7F-AB0E-C2CE-9135E64FEDE8}"/>
              </a:ext>
            </a:extLst>
          </p:cNvPr>
          <p:cNvSpPr txBox="1">
            <a:spLocks noGrp="1"/>
          </p:cNvSpPr>
          <p:nvPr>
            <p:ph type="body" sz="quarter" idx="29" hasCustomPrompt="1"/>
          </p:nvPr>
        </p:nvSpPr>
        <p:spPr>
          <a:xfrm>
            <a:off x="14658844" y="8046400"/>
            <a:ext cx="8334505" cy="35301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120000"/>
              </a:lnSpc>
              <a:spcBef>
                <a:spcPts val="0"/>
              </a:spcBef>
              <a:buSzTx/>
              <a:buNone/>
              <a:defRPr sz="2200" b="1">
                <a:solidFill>
                  <a:schemeClr val="bg2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lv-LV" dirty="0"/>
              <a:t>0-0</a:t>
            </a:r>
            <a:endParaRPr dirty="0"/>
          </a:p>
        </p:txBody>
      </p:sp>
      <p:pic>
        <p:nvPicPr>
          <p:cNvPr id="16" name="Image" descr="Image">
            <a:extLst>
              <a:ext uri="{FF2B5EF4-FFF2-40B4-BE49-F238E27FC236}">
                <a16:creationId xmlns:a16="http://schemas.microsoft.com/office/drawing/2014/main" id="{7391E61C-618C-B989-E302-95B09330BE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376183" y="11111944"/>
            <a:ext cx="1394532" cy="1339654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737075497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0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hor and Date">
            <a:extLst>
              <a:ext uri="{FF2B5EF4-FFF2-40B4-BE49-F238E27FC236}">
                <a16:creationId xmlns:a16="http://schemas.microsoft.com/office/drawing/2014/main" id="{AC8BBA0A-F6BC-0197-C9DE-28A6C0188A25}"/>
              </a:ext>
            </a:extLst>
          </p:cNvPr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390650" y="1169989"/>
            <a:ext cx="10837863" cy="642038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2200" b="1" spc="220" baseline="0">
                <a:solidFill>
                  <a:schemeClr val="accent6">
                    <a:alpha val="50000"/>
                  </a:schemeClr>
                </a:solidFill>
              </a:defRPr>
            </a:lvl1pPr>
          </a:lstStyle>
          <a:p>
            <a:r>
              <a:rPr lang="en-GB" dirty="0"/>
              <a:t>PRESENTATION TITLE</a:t>
            </a:r>
          </a:p>
        </p:txBody>
      </p:sp>
      <p:sp>
        <p:nvSpPr>
          <p:cNvPr id="7" name="Body Level One…">
            <a:extLst>
              <a:ext uri="{FF2B5EF4-FFF2-40B4-BE49-F238E27FC236}">
                <a16:creationId xmlns:a16="http://schemas.microsoft.com/office/drawing/2014/main" id="{7C646643-08E0-CE6C-BBAD-B55308D625DD}"/>
              </a:ext>
            </a:extLst>
          </p:cNvPr>
          <p:cNvSpPr txBox="1">
            <a:spLocks noGrp="1"/>
          </p:cNvSpPr>
          <p:nvPr>
            <p:ph type="body" sz="quarter" idx="24" hasCustomPrompt="1"/>
          </p:nvPr>
        </p:nvSpPr>
        <p:spPr>
          <a:xfrm>
            <a:off x="1390650" y="3905249"/>
            <a:ext cx="6033038" cy="416936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90000"/>
              </a:lnSpc>
              <a:spcBef>
                <a:spcPts val="0"/>
              </a:spcBef>
              <a:buSzTx/>
              <a:buNone/>
              <a:defRPr sz="6000" b="1">
                <a:solidFill>
                  <a:schemeClr val="bg1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en-GB" dirty="0"/>
              <a:t>Vieta </a:t>
            </a:r>
            <a:r>
              <a:rPr lang="en-GB" dirty="0" err="1"/>
              <a:t>argumentam</a:t>
            </a:r>
            <a:endParaRPr lang="en-GB" dirty="0"/>
          </a:p>
          <a:p>
            <a:r>
              <a:rPr lang="en-GB" dirty="0"/>
              <a:t>par </a:t>
            </a:r>
            <a:r>
              <a:rPr lang="en-GB" dirty="0" err="1"/>
              <a:t>konkrēto</a:t>
            </a:r>
            <a:r>
              <a:rPr lang="en-GB" dirty="0"/>
              <a:t> </a:t>
            </a:r>
            <a:r>
              <a:rPr lang="en-GB" dirty="0" err="1"/>
              <a:t>tēmu</a:t>
            </a:r>
            <a:endParaRPr lang="en-GB" dirty="0"/>
          </a:p>
          <a:p>
            <a:endParaRPr lang="en-GB" dirty="0"/>
          </a:p>
        </p:txBody>
      </p:sp>
      <p:sp>
        <p:nvSpPr>
          <p:cNvPr id="10" name="Body Level One…">
            <a:extLst>
              <a:ext uri="{FF2B5EF4-FFF2-40B4-BE49-F238E27FC236}">
                <a16:creationId xmlns:a16="http://schemas.microsoft.com/office/drawing/2014/main" id="{12D9155C-94EF-C678-DCC7-C1C406B5DFB2}"/>
              </a:ext>
            </a:extLst>
          </p:cNvPr>
          <p:cNvSpPr txBox="1">
            <a:spLocks noGrp="1"/>
          </p:cNvSpPr>
          <p:nvPr>
            <p:ph type="body" sz="quarter" idx="25" hasCustomPrompt="1"/>
          </p:nvPr>
        </p:nvSpPr>
        <p:spPr>
          <a:xfrm>
            <a:off x="8891830" y="3905249"/>
            <a:ext cx="6033038" cy="416936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90000"/>
              </a:lnSpc>
              <a:spcBef>
                <a:spcPts val="0"/>
              </a:spcBef>
              <a:buSzTx/>
              <a:buNone/>
              <a:defRPr sz="6000" b="1">
                <a:solidFill>
                  <a:schemeClr val="bg1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en-GB" dirty="0"/>
              <a:t>Vieta </a:t>
            </a:r>
            <a:r>
              <a:rPr lang="en-GB" dirty="0" err="1"/>
              <a:t>argumentam</a:t>
            </a:r>
            <a:endParaRPr lang="en-GB" dirty="0"/>
          </a:p>
          <a:p>
            <a:r>
              <a:rPr lang="en-GB" dirty="0"/>
              <a:t>par </a:t>
            </a:r>
            <a:r>
              <a:rPr lang="en-GB" dirty="0" err="1"/>
              <a:t>konkrēto</a:t>
            </a:r>
            <a:r>
              <a:rPr lang="en-GB" dirty="0"/>
              <a:t> </a:t>
            </a:r>
            <a:r>
              <a:rPr lang="en-GB" dirty="0" err="1"/>
              <a:t>tēmu</a:t>
            </a:r>
            <a:endParaRPr lang="en-GB" dirty="0"/>
          </a:p>
          <a:p>
            <a:endParaRPr lang="en-GB" dirty="0"/>
          </a:p>
        </p:txBody>
      </p:sp>
      <p:sp>
        <p:nvSpPr>
          <p:cNvPr id="12" name="Body Level One…">
            <a:extLst>
              <a:ext uri="{FF2B5EF4-FFF2-40B4-BE49-F238E27FC236}">
                <a16:creationId xmlns:a16="http://schemas.microsoft.com/office/drawing/2014/main" id="{C150F9D5-8D2C-8D45-CC1E-0B64CC64A3C1}"/>
              </a:ext>
            </a:extLst>
          </p:cNvPr>
          <p:cNvSpPr txBox="1">
            <a:spLocks noGrp="1"/>
          </p:cNvSpPr>
          <p:nvPr>
            <p:ph type="body" sz="quarter" idx="26" hasCustomPrompt="1"/>
          </p:nvPr>
        </p:nvSpPr>
        <p:spPr>
          <a:xfrm>
            <a:off x="16377512" y="3905249"/>
            <a:ext cx="6033038" cy="416936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90000"/>
              </a:lnSpc>
              <a:spcBef>
                <a:spcPts val="0"/>
              </a:spcBef>
              <a:buSzTx/>
              <a:buNone/>
              <a:defRPr sz="6000" b="1">
                <a:solidFill>
                  <a:schemeClr val="bg1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en-GB" dirty="0"/>
              <a:t>Vieta </a:t>
            </a:r>
            <a:r>
              <a:rPr lang="en-GB" dirty="0" err="1"/>
              <a:t>argumentam</a:t>
            </a:r>
            <a:endParaRPr lang="en-GB" dirty="0"/>
          </a:p>
          <a:p>
            <a:r>
              <a:rPr lang="en-GB" dirty="0"/>
              <a:t>par </a:t>
            </a:r>
            <a:r>
              <a:rPr lang="en-GB" dirty="0" err="1"/>
              <a:t>konkrēto</a:t>
            </a:r>
            <a:r>
              <a:rPr lang="en-GB" dirty="0"/>
              <a:t> </a:t>
            </a:r>
            <a:r>
              <a:rPr lang="en-GB" dirty="0" err="1"/>
              <a:t>tēmu</a:t>
            </a:r>
            <a:endParaRPr lang="en-GB" dirty="0"/>
          </a:p>
          <a:p>
            <a:endParaRPr lang="en-GB" dirty="0"/>
          </a:p>
        </p:txBody>
      </p:sp>
      <p:sp>
        <p:nvSpPr>
          <p:cNvPr id="14" name="Line">
            <a:extLst>
              <a:ext uri="{FF2B5EF4-FFF2-40B4-BE49-F238E27FC236}">
                <a16:creationId xmlns:a16="http://schemas.microsoft.com/office/drawing/2014/main" id="{4835226D-5CAD-BF6A-D210-3EDAA0D40D5B}"/>
              </a:ext>
            </a:extLst>
          </p:cNvPr>
          <p:cNvSpPr/>
          <p:nvPr userDrawn="1"/>
        </p:nvSpPr>
        <p:spPr>
          <a:xfrm flipH="1" flipV="1">
            <a:off x="8483601" y="2401566"/>
            <a:ext cx="7464" cy="10147634"/>
          </a:xfrm>
          <a:prstGeom prst="line">
            <a:avLst/>
          </a:prstGeom>
          <a:ln w="50800">
            <a:solidFill>
              <a:schemeClr val="bg1">
                <a:alpha val="50000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15" name="Line">
            <a:extLst>
              <a:ext uri="{FF2B5EF4-FFF2-40B4-BE49-F238E27FC236}">
                <a16:creationId xmlns:a16="http://schemas.microsoft.com/office/drawing/2014/main" id="{992D4D79-1735-9D8C-0CD5-D2FB2D498655}"/>
              </a:ext>
            </a:extLst>
          </p:cNvPr>
          <p:cNvSpPr/>
          <p:nvPr userDrawn="1"/>
        </p:nvSpPr>
        <p:spPr>
          <a:xfrm flipH="1" flipV="1">
            <a:off x="15876292" y="2401566"/>
            <a:ext cx="7464" cy="10147634"/>
          </a:xfrm>
          <a:prstGeom prst="line">
            <a:avLst/>
          </a:prstGeom>
          <a:ln w="50800">
            <a:solidFill>
              <a:schemeClr val="bg1">
                <a:alpha val="50000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16" name="Body Level One…">
            <a:extLst>
              <a:ext uri="{FF2B5EF4-FFF2-40B4-BE49-F238E27FC236}">
                <a16:creationId xmlns:a16="http://schemas.microsoft.com/office/drawing/2014/main" id="{A1C661F5-0159-884F-3230-C7CAB85616A5}"/>
              </a:ext>
            </a:extLst>
          </p:cNvPr>
          <p:cNvSpPr txBox="1">
            <a:spLocks noGrp="1"/>
          </p:cNvSpPr>
          <p:nvPr>
            <p:ph type="body" sz="quarter" idx="23" hasCustomPrompt="1"/>
          </p:nvPr>
        </p:nvSpPr>
        <p:spPr>
          <a:xfrm>
            <a:off x="1408906" y="10808641"/>
            <a:ext cx="5875868" cy="173737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120000"/>
              </a:lnSpc>
              <a:spcBef>
                <a:spcPts val="0"/>
              </a:spcBef>
              <a:buSzTx/>
              <a:buNone/>
              <a:defRPr sz="2200" b="1">
                <a:solidFill>
                  <a:schemeClr val="bg1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lv-LV" dirty="0" err="1"/>
              <a:t>Text</a:t>
            </a:r>
            <a:endParaRPr lang="lv-LV" dirty="0"/>
          </a:p>
        </p:txBody>
      </p:sp>
      <p:sp>
        <p:nvSpPr>
          <p:cNvPr id="17" name="Body Level One…">
            <a:extLst>
              <a:ext uri="{FF2B5EF4-FFF2-40B4-BE49-F238E27FC236}">
                <a16:creationId xmlns:a16="http://schemas.microsoft.com/office/drawing/2014/main" id="{EB7D3122-B27D-C95F-22E3-8566D90CAF2A}"/>
              </a:ext>
            </a:extLst>
          </p:cNvPr>
          <p:cNvSpPr txBox="1">
            <a:spLocks noGrp="1"/>
          </p:cNvSpPr>
          <p:nvPr>
            <p:ph type="body" sz="quarter" idx="27" hasCustomPrompt="1"/>
          </p:nvPr>
        </p:nvSpPr>
        <p:spPr>
          <a:xfrm>
            <a:off x="8910086" y="10808641"/>
            <a:ext cx="5875868" cy="173737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120000"/>
              </a:lnSpc>
              <a:spcBef>
                <a:spcPts val="0"/>
              </a:spcBef>
              <a:buSzTx/>
              <a:buNone/>
              <a:defRPr sz="2200" b="1">
                <a:solidFill>
                  <a:schemeClr val="bg1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lv-LV" dirty="0" err="1"/>
              <a:t>Text</a:t>
            </a:r>
            <a:endParaRPr lang="lv-LV" dirty="0"/>
          </a:p>
        </p:txBody>
      </p:sp>
      <p:sp>
        <p:nvSpPr>
          <p:cNvPr id="18" name="Body Level One…">
            <a:extLst>
              <a:ext uri="{FF2B5EF4-FFF2-40B4-BE49-F238E27FC236}">
                <a16:creationId xmlns:a16="http://schemas.microsoft.com/office/drawing/2014/main" id="{5D510511-7390-6F61-07A8-6A2590B4BF75}"/>
              </a:ext>
            </a:extLst>
          </p:cNvPr>
          <p:cNvSpPr txBox="1">
            <a:spLocks noGrp="1"/>
          </p:cNvSpPr>
          <p:nvPr>
            <p:ph type="body" sz="quarter" idx="28" hasCustomPrompt="1"/>
          </p:nvPr>
        </p:nvSpPr>
        <p:spPr>
          <a:xfrm>
            <a:off x="16364771" y="10808641"/>
            <a:ext cx="5875868" cy="173737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120000"/>
              </a:lnSpc>
              <a:spcBef>
                <a:spcPts val="0"/>
              </a:spcBef>
              <a:buSzTx/>
              <a:buNone/>
              <a:defRPr sz="2200" b="1">
                <a:solidFill>
                  <a:schemeClr val="bg1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lv-LV" dirty="0" err="1"/>
              <a:t>Text</a:t>
            </a:r>
            <a:endParaRPr lang="lv-LV" dirty="0"/>
          </a:p>
        </p:txBody>
      </p:sp>
      <p:sp>
        <p:nvSpPr>
          <p:cNvPr id="21" name="Body Level One…">
            <a:extLst>
              <a:ext uri="{FF2B5EF4-FFF2-40B4-BE49-F238E27FC236}">
                <a16:creationId xmlns:a16="http://schemas.microsoft.com/office/drawing/2014/main" id="{38E52F12-47F1-466E-E0F6-CF23942718D4}"/>
              </a:ext>
            </a:extLst>
          </p:cNvPr>
          <p:cNvSpPr txBox="1">
            <a:spLocks noGrp="1"/>
          </p:cNvSpPr>
          <p:nvPr>
            <p:ph type="body" sz="quarter" idx="29" hasCustomPrompt="1"/>
          </p:nvPr>
        </p:nvSpPr>
        <p:spPr>
          <a:xfrm>
            <a:off x="1390650" y="2417412"/>
            <a:ext cx="6033038" cy="14878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90000"/>
              </a:lnSpc>
              <a:spcBef>
                <a:spcPts val="0"/>
              </a:spcBef>
              <a:buSzTx/>
              <a:buNone/>
              <a:defRPr sz="9000" b="1">
                <a:solidFill>
                  <a:schemeClr val="bg1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en-GB" dirty="0"/>
              <a:t>01</a:t>
            </a:r>
          </a:p>
        </p:txBody>
      </p:sp>
      <p:sp>
        <p:nvSpPr>
          <p:cNvPr id="22" name="Body Level One…">
            <a:extLst>
              <a:ext uri="{FF2B5EF4-FFF2-40B4-BE49-F238E27FC236}">
                <a16:creationId xmlns:a16="http://schemas.microsoft.com/office/drawing/2014/main" id="{9EEC4365-9B56-0DAF-8865-22CE11C5CE3B}"/>
              </a:ext>
            </a:extLst>
          </p:cNvPr>
          <p:cNvSpPr txBox="1">
            <a:spLocks noGrp="1"/>
          </p:cNvSpPr>
          <p:nvPr>
            <p:ph type="body" sz="quarter" idx="30" hasCustomPrompt="1"/>
          </p:nvPr>
        </p:nvSpPr>
        <p:spPr>
          <a:xfrm>
            <a:off x="8891830" y="2417412"/>
            <a:ext cx="6033038" cy="14878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90000"/>
              </a:lnSpc>
              <a:spcBef>
                <a:spcPts val="0"/>
              </a:spcBef>
              <a:buSzTx/>
              <a:buNone/>
              <a:defRPr sz="9000" b="1">
                <a:solidFill>
                  <a:schemeClr val="bg1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en-GB" dirty="0"/>
              <a:t>02</a:t>
            </a:r>
          </a:p>
        </p:txBody>
      </p:sp>
      <p:sp>
        <p:nvSpPr>
          <p:cNvPr id="23" name="Body Level One…">
            <a:extLst>
              <a:ext uri="{FF2B5EF4-FFF2-40B4-BE49-F238E27FC236}">
                <a16:creationId xmlns:a16="http://schemas.microsoft.com/office/drawing/2014/main" id="{F75D8E18-4176-E57C-EBA7-97183D777225}"/>
              </a:ext>
            </a:extLst>
          </p:cNvPr>
          <p:cNvSpPr txBox="1">
            <a:spLocks noGrp="1"/>
          </p:cNvSpPr>
          <p:nvPr>
            <p:ph type="body" sz="quarter" idx="31" hasCustomPrompt="1"/>
          </p:nvPr>
        </p:nvSpPr>
        <p:spPr>
          <a:xfrm>
            <a:off x="16377512" y="2417412"/>
            <a:ext cx="6033038" cy="14878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90000"/>
              </a:lnSpc>
              <a:spcBef>
                <a:spcPts val="0"/>
              </a:spcBef>
              <a:buSzTx/>
              <a:buNone/>
              <a:defRPr sz="9000" b="1">
                <a:solidFill>
                  <a:schemeClr val="bg1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en-GB" dirty="0"/>
              <a:t>03</a:t>
            </a:r>
          </a:p>
        </p:txBody>
      </p:sp>
    </p:spTree>
    <p:extLst>
      <p:ext uri="{BB962C8B-B14F-4D97-AF65-F5344CB8AC3E}">
        <p14:creationId xmlns:p14="http://schemas.microsoft.com/office/powerpoint/2010/main" val="7892282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03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hor and Date">
            <a:extLst>
              <a:ext uri="{FF2B5EF4-FFF2-40B4-BE49-F238E27FC236}">
                <a16:creationId xmlns:a16="http://schemas.microsoft.com/office/drawing/2014/main" id="{AC8BBA0A-F6BC-0197-C9DE-28A6C0188A25}"/>
              </a:ext>
            </a:extLst>
          </p:cNvPr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390650" y="1169989"/>
            <a:ext cx="10837863" cy="642038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2200" b="1" spc="220" baseline="0">
                <a:solidFill>
                  <a:schemeClr val="accent6">
                    <a:alpha val="50000"/>
                  </a:schemeClr>
                </a:solidFill>
              </a:defRPr>
            </a:lvl1pPr>
          </a:lstStyle>
          <a:p>
            <a:r>
              <a:rPr lang="en-GB" dirty="0"/>
              <a:t>PRESENTATION TITLE</a:t>
            </a:r>
          </a:p>
        </p:txBody>
      </p:sp>
      <p:sp>
        <p:nvSpPr>
          <p:cNvPr id="7" name="Body Level One…">
            <a:extLst>
              <a:ext uri="{FF2B5EF4-FFF2-40B4-BE49-F238E27FC236}">
                <a16:creationId xmlns:a16="http://schemas.microsoft.com/office/drawing/2014/main" id="{7C646643-08E0-CE6C-BBAD-B55308D625DD}"/>
              </a:ext>
            </a:extLst>
          </p:cNvPr>
          <p:cNvSpPr txBox="1">
            <a:spLocks noGrp="1"/>
          </p:cNvSpPr>
          <p:nvPr>
            <p:ph type="body" sz="quarter" idx="24" hasCustomPrompt="1"/>
          </p:nvPr>
        </p:nvSpPr>
        <p:spPr>
          <a:xfrm>
            <a:off x="1390650" y="3905249"/>
            <a:ext cx="6033038" cy="416936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90000"/>
              </a:lnSpc>
              <a:spcBef>
                <a:spcPts val="0"/>
              </a:spcBef>
              <a:buSzTx/>
              <a:buNone/>
              <a:defRPr sz="6000" b="1">
                <a:solidFill>
                  <a:schemeClr val="accent6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en-GB" dirty="0"/>
              <a:t>Vieta </a:t>
            </a:r>
            <a:r>
              <a:rPr lang="en-GB" dirty="0" err="1"/>
              <a:t>argumentam</a:t>
            </a:r>
            <a:endParaRPr lang="en-GB" dirty="0"/>
          </a:p>
          <a:p>
            <a:r>
              <a:rPr lang="en-GB" dirty="0"/>
              <a:t>par </a:t>
            </a:r>
            <a:r>
              <a:rPr lang="en-GB" dirty="0" err="1"/>
              <a:t>konkrēto</a:t>
            </a:r>
            <a:r>
              <a:rPr lang="en-GB" dirty="0"/>
              <a:t> </a:t>
            </a:r>
            <a:r>
              <a:rPr lang="en-GB" dirty="0" err="1"/>
              <a:t>tēmu</a:t>
            </a:r>
            <a:endParaRPr lang="en-GB" dirty="0"/>
          </a:p>
          <a:p>
            <a:endParaRPr lang="en-GB" dirty="0"/>
          </a:p>
        </p:txBody>
      </p:sp>
      <p:sp>
        <p:nvSpPr>
          <p:cNvPr id="10" name="Body Level One…">
            <a:extLst>
              <a:ext uri="{FF2B5EF4-FFF2-40B4-BE49-F238E27FC236}">
                <a16:creationId xmlns:a16="http://schemas.microsoft.com/office/drawing/2014/main" id="{12D9155C-94EF-C678-DCC7-C1C406B5DFB2}"/>
              </a:ext>
            </a:extLst>
          </p:cNvPr>
          <p:cNvSpPr txBox="1">
            <a:spLocks noGrp="1"/>
          </p:cNvSpPr>
          <p:nvPr>
            <p:ph type="body" sz="quarter" idx="25" hasCustomPrompt="1"/>
          </p:nvPr>
        </p:nvSpPr>
        <p:spPr>
          <a:xfrm>
            <a:off x="8891830" y="3905249"/>
            <a:ext cx="6033038" cy="416936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90000"/>
              </a:lnSpc>
              <a:spcBef>
                <a:spcPts val="0"/>
              </a:spcBef>
              <a:buSzTx/>
              <a:buNone/>
              <a:defRPr sz="6000" b="1">
                <a:solidFill>
                  <a:schemeClr val="accent6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en-GB" dirty="0"/>
              <a:t>Vieta </a:t>
            </a:r>
            <a:r>
              <a:rPr lang="en-GB" dirty="0" err="1"/>
              <a:t>argumentam</a:t>
            </a:r>
            <a:endParaRPr lang="en-GB" dirty="0"/>
          </a:p>
          <a:p>
            <a:r>
              <a:rPr lang="en-GB" dirty="0"/>
              <a:t>par </a:t>
            </a:r>
            <a:r>
              <a:rPr lang="en-GB" dirty="0" err="1"/>
              <a:t>konkrēto</a:t>
            </a:r>
            <a:r>
              <a:rPr lang="en-GB" dirty="0"/>
              <a:t> </a:t>
            </a:r>
            <a:r>
              <a:rPr lang="en-GB" dirty="0" err="1"/>
              <a:t>tēmu</a:t>
            </a:r>
            <a:endParaRPr lang="en-GB" dirty="0"/>
          </a:p>
          <a:p>
            <a:endParaRPr lang="en-GB" dirty="0"/>
          </a:p>
        </p:txBody>
      </p:sp>
      <p:sp>
        <p:nvSpPr>
          <p:cNvPr id="12" name="Body Level One…">
            <a:extLst>
              <a:ext uri="{FF2B5EF4-FFF2-40B4-BE49-F238E27FC236}">
                <a16:creationId xmlns:a16="http://schemas.microsoft.com/office/drawing/2014/main" id="{C150F9D5-8D2C-8D45-CC1E-0B64CC64A3C1}"/>
              </a:ext>
            </a:extLst>
          </p:cNvPr>
          <p:cNvSpPr txBox="1">
            <a:spLocks noGrp="1"/>
          </p:cNvSpPr>
          <p:nvPr>
            <p:ph type="body" sz="quarter" idx="26" hasCustomPrompt="1"/>
          </p:nvPr>
        </p:nvSpPr>
        <p:spPr>
          <a:xfrm>
            <a:off x="16377512" y="3905249"/>
            <a:ext cx="6033038" cy="416936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90000"/>
              </a:lnSpc>
              <a:spcBef>
                <a:spcPts val="0"/>
              </a:spcBef>
              <a:buSzTx/>
              <a:buNone/>
              <a:defRPr sz="6000" b="1">
                <a:solidFill>
                  <a:schemeClr val="accent6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en-GB" dirty="0"/>
              <a:t>Vieta </a:t>
            </a:r>
            <a:r>
              <a:rPr lang="en-GB" dirty="0" err="1"/>
              <a:t>argumentam</a:t>
            </a:r>
            <a:endParaRPr lang="en-GB" dirty="0"/>
          </a:p>
          <a:p>
            <a:r>
              <a:rPr lang="en-GB" dirty="0"/>
              <a:t>par </a:t>
            </a:r>
            <a:r>
              <a:rPr lang="en-GB" dirty="0" err="1"/>
              <a:t>konkrēto</a:t>
            </a:r>
            <a:r>
              <a:rPr lang="en-GB" dirty="0"/>
              <a:t> </a:t>
            </a:r>
            <a:r>
              <a:rPr lang="en-GB" dirty="0" err="1"/>
              <a:t>tēmu</a:t>
            </a:r>
            <a:endParaRPr lang="en-GB" dirty="0"/>
          </a:p>
          <a:p>
            <a:endParaRPr lang="en-GB" dirty="0"/>
          </a:p>
        </p:txBody>
      </p:sp>
      <p:sp>
        <p:nvSpPr>
          <p:cNvPr id="14" name="Line">
            <a:extLst>
              <a:ext uri="{FF2B5EF4-FFF2-40B4-BE49-F238E27FC236}">
                <a16:creationId xmlns:a16="http://schemas.microsoft.com/office/drawing/2014/main" id="{4835226D-5CAD-BF6A-D210-3EDAA0D40D5B}"/>
              </a:ext>
            </a:extLst>
          </p:cNvPr>
          <p:cNvSpPr/>
          <p:nvPr userDrawn="1"/>
        </p:nvSpPr>
        <p:spPr>
          <a:xfrm flipH="1" flipV="1">
            <a:off x="8483601" y="2401566"/>
            <a:ext cx="7464" cy="10147634"/>
          </a:xfrm>
          <a:prstGeom prst="line">
            <a:avLst/>
          </a:prstGeom>
          <a:ln w="50800">
            <a:solidFill>
              <a:schemeClr val="accent6">
                <a:alpha val="50000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15" name="Line">
            <a:extLst>
              <a:ext uri="{FF2B5EF4-FFF2-40B4-BE49-F238E27FC236}">
                <a16:creationId xmlns:a16="http://schemas.microsoft.com/office/drawing/2014/main" id="{992D4D79-1735-9D8C-0CD5-D2FB2D498655}"/>
              </a:ext>
            </a:extLst>
          </p:cNvPr>
          <p:cNvSpPr/>
          <p:nvPr userDrawn="1"/>
        </p:nvSpPr>
        <p:spPr>
          <a:xfrm flipH="1" flipV="1">
            <a:off x="15876292" y="2401566"/>
            <a:ext cx="7464" cy="10147634"/>
          </a:xfrm>
          <a:prstGeom prst="line">
            <a:avLst/>
          </a:prstGeom>
          <a:ln w="50800">
            <a:solidFill>
              <a:schemeClr val="accent6">
                <a:alpha val="50000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16" name="Body Level One…">
            <a:extLst>
              <a:ext uri="{FF2B5EF4-FFF2-40B4-BE49-F238E27FC236}">
                <a16:creationId xmlns:a16="http://schemas.microsoft.com/office/drawing/2014/main" id="{A1C661F5-0159-884F-3230-C7CAB85616A5}"/>
              </a:ext>
            </a:extLst>
          </p:cNvPr>
          <p:cNvSpPr txBox="1">
            <a:spLocks noGrp="1"/>
          </p:cNvSpPr>
          <p:nvPr>
            <p:ph type="body" sz="quarter" idx="23" hasCustomPrompt="1"/>
          </p:nvPr>
        </p:nvSpPr>
        <p:spPr>
          <a:xfrm>
            <a:off x="1408906" y="10808641"/>
            <a:ext cx="5875868" cy="173737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120000"/>
              </a:lnSpc>
              <a:spcBef>
                <a:spcPts val="0"/>
              </a:spcBef>
              <a:buSzTx/>
              <a:buNone/>
              <a:defRPr sz="2200" b="1">
                <a:solidFill>
                  <a:schemeClr val="accent6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lv-LV" dirty="0" err="1"/>
              <a:t>Text</a:t>
            </a:r>
            <a:endParaRPr lang="lv-LV" dirty="0"/>
          </a:p>
        </p:txBody>
      </p:sp>
      <p:sp>
        <p:nvSpPr>
          <p:cNvPr id="17" name="Body Level One…">
            <a:extLst>
              <a:ext uri="{FF2B5EF4-FFF2-40B4-BE49-F238E27FC236}">
                <a16:creationId xmlns:a16="http://schemas.microsoft.com/office/drawing/2014/main" id="{EB7D3122-B27D-C95F-22E3-8566D90CAF2A}"/>
              </a:ext>
            </a:extLst>
          </p:cNvPr>
          <p:cNvSpPr txBox="1">
            <a:spLocks noGrp="1"/>
          </p:cNvSpPr>
          <p:nvPr>
            <p:ph type="body" sz="quarter" idx="27" hasCustomPrompt="1"/>
          </p:nvPr>
        </p:nvSpPr>
        <p:spPr>
          <a:xfrm>
            <a:off x="8910086" y="10808641"/>
            <a:ext cx="5875868" cy="173737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120000"/>
              </a:lnSpc>
              <a:spcBef>
                <a:spcPts val="0"/>
              </a:spcBef>
              <a:buSzTx/>
              <a:buNone/>
              <a:defRPr sz="2200" b="1">
                <a:solidFill>
                  <a:schemeClr val="accent6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lv-LV" dirty="0" err="1"/>
              <a:t>Text</a:t>
            </a:r>
            <a:endParaRPr lang="lv-LV" dirty="0"/>
          </a:p>
        </p:txBody>
      </p:sp>
      <p:sp>
        <p:nvSpPr>
          <p:cNvPr id="18" name="Body Level One…">
            <a:extLst>
              <a:ext uri="{FF2B5EF4-FFF2-40B4-BE49-F238E27FC236}">
                <a16:creationId xmlns:a16="http://schemas.microsoft.com/office/drawing/2014/main" id="{5D510511-7390-6F61-07A8-6A2590B4BF75}"/>
              </a:ext>
            </a:extLst>
          </p:cNvPr>
          <p:cNvSpPr txBox="1">
            <a:spLocks noGrp="1"/>
          </p:cNvSpPr>
          <p:nvPr>
            <p:ph type="body" sz="quarter" idx="28" hasCustomPrompt="1"/>
          </p:nvPr>
        </p:nvSpPr>
        <p:spPr>
          <a:xfrm>
            <a:off x="16364771" y="10808641"/>
            <a:ext cx="5875868" cy="173737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120000"/>
              </a:lnSpc>
              <a:spcBef>
                <a:spcPts val="0"/>
              </a:spcBef>
              <a:buSzTx/>
              <a:buNone/>
              <a:defRPr sz="2200" b="1">
                <a:solidFill>
                  <a:schemeClr val="accent6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lv-LV" dirty="0" err="1"/>
              <a:t>Text</a:t>
            </a:r>
            <a:endParaRPr lang="lv-LV" dirty="0"/>
          </a:p>
        </p:txBody>
      </p:sp>
      <p:sp>
        <p:nvSpPr>
          <p:cNvPr id="21" name="Body Level One…">
            <a:extLst>
              <a:ext uri="{FF2B5EF4-FFF2-40B4-BE49-F238E27FC236}">
                <a16:creationId xmlns:a16="http://schemas.microsoft.com/office/drawing/2014/main" id="{38E52F12-47F1-466E-E0F6-CF23942718D4}"/>
              </a:ext>
            </a:extLst>
          </p:cNvPr>
          <p:cNvSpPr txBox="1">
            <a:spLocks noGrp="1"/>
          </p:cNvSpPr>
          <p:nvPr>
            <p:ph type="body" sz="quarter" idx="29" hasCustomPrompt="1"/>
          </p:nvPr>
        </p:nvSpPr>
        <p:spPr>
          <a:xfrm>
            <a:off x="1390650" y="2417412"/>
            <a:ext cx="6033038" cy="14878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90000"/>
              </a:lnSpc>
              <a:spcBef>
                <a:spcPts val="0"/>
              </a:spcBef>
              <a:buSzTx/>
              <a:buNone/>
              <a:defRPr sz="9000" b="1">
                <a:solidFill>
                  <a:schemeClr val="accent6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en-GB" dirty="0"/>
              <a:t>01</a:t>
            </a:r>
          </a:p>
        </p:txBody>
      </p:sp>
      <p:sp>
        <p:nvSpPr>
          <p:cNvPr id="22" name="Body Level One…">
            <a:extLst>
              <a:ext uri="{FF2B5EF4-FFF2-40B4-BE49-F238E27FC236}">
                <a16:creationId xmlns:a16="http://schemas.microsoft.com/office/drawing/2014/main" id="{9EEC4365-9B56-0DAF-8865-22CE11C5CE3B}"/>
              </a:ext>
            </a:extLst>
          </p:cNvPr>
          <p:cNvSpPr txBox="1">
            <a:spLocks noGrp="1"/>
          </p:cNvSpPr>
          <p:nvPr>
            <p:ph type="body" sz="quarter" idx="30" hasCustomPrompt="1"/>
          </p:nvPr>
        </p:nvSpPr>
        <p:spPr>
          <a:xfrm>
            <a:off x="8891830" y="2417412"/>
            <a:ext cx="6033038" cy="14878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90000"/>
              </a:lnSpc>
              <a:spcBef>
                <a:spcPts val="0"/>
              </a:spcBef>
              <a:buSzTx/>
              <a:buNone/>
              <a:defRPr sz="9000" b="1">
                <a:solidFill>
                  <a:schemeClr val="accent6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en-GB" dirty="0"/>
              <a:t>02</a:t>
            </a:r>
          </a:p>
        </p:txBody>
      </p:sp>
      <p:sp>
        <p:nvSpPr>
          <p:cNvPr id="23" name="Body Level One…">
            <a:extLst>
              <a:ext uri="{FF2B5EF4-FFF2-40B4-BE49-F238E27FC236}">
                <a16:creationId xmlns:a16="http://schemas.microsoft.com/office/drawing/2014/main" id="{F75D8E18-4176-E57C-EBA7-97183D777225}"/>
              </a:ext>
            </a:extLst>
          </p:cNvPr>
          <p:cNvSpPr txBox="1">
            <a:spLocks noGrp="1"/>
          </p:cNvSpPr>
          <p:nvPr>
            <p:ph type="body" sz="quarter" idx="31" hasCustomPrompt="1"/>
          </p:nvPr>
        </p:nvSpPr>
        <p:spPr>
          <a:xfrm>
            <a:off x="16377512" y="2417412"/>
            <a:ext cx="6033038" cy="14878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90000"/>
              </a:lnSpc>
              <a:spcBef>
                <a:spcPts val="0"/>
              </a:spcBef>
              <a:buSzTx/>
              <a:buNone/>
              <a:defRPr sz="9000" b="1">
                <a:solidFill>
                  <a:schemeClr val="accent6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en-GB" dirty="0"/>
              <a:t>03</a:t>
            </a:r>
          </a:p>
        </p:txBody>
      </p:sp>
    </p:spTree>
    <p:extLst>
      <p:ext uri="{BB962C8B-B14F-4D97-AF65-F5344CB8AC3E}">
        <p14:creationId xmlns:p14="http://schemas.microsoft.com/office/powerpoint/2010/main" val="3033166261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04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hor and Date">
            <a:extLst>
              <a:ext uri="{FF2B5EF4-FFF2-40B4-BE49-F238E27FC236}">
                <a16:creationId xmlns:a16="http://schemas.microsoft.com/office/drawing/2014/main" id="{AC8BBA0A-F6BC-0197-C9DE-28A6C0188A25}"/>
              </a:ext>
            </a:extLst>
          </p:cNvPr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390650" y="1169989"/>
            <a:ext cx="10837863" cy="642038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2200" b="1" spc="220" baseline="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r>
              <a:rPr lang="en-GB" dirty="0"/>
              <a:t>PRESENTATION TITLE</a:t>
            </a:r>
          </a:p>
        </p:txBody>
      </p:sp>
      <p:sp>
        <p:nvSpPr>
          <p:cNvPr id="7" name="Body Level One…">
            <a:extLst>
              <a:ext uri="{FF2B5EF4-FFF2-40B4-BE49-F238E27FC236}">
                <a16:creationId xmlns:a16="http://schemas.microsoft.com/office/drawing/2014/main" id="{7C646643-08E0-CE6C-BBAD-B55308D625DD}"/>
              </a:ext>
            </a:extLst>
          </p:cNvPr>
          <p:cNvSpPr txBox="1">
            <a:spLocks noGrp="1"/>
          </p:cNvSpPr>
          <p:nvPr>
            <p:ph type="body" sz="quarter" idx="24" hasCustomPrompt="1"/>
          </p:nvPr>
        </p:nvSpPr>
        <p:spPr>
          <a:xfrm>
            <a:off x="1390650" y="3905249"/>
            <a:ext cx="6033038" cy="416936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90000"/>
              </a:lnSpc>
              <a:spcBef>
                <a:spcPts val="0"/>
              </a:spcBef>
              <a:buSzTx/>
              <a:buNone/>
              <a:defRPr sz="6000" b="1">
                <a:solidFill>
                  <a:schemeClr val="tx1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en-GB" dirty="0"/>
              <a:t>Vieta </a:t>
            </a:r>
            <a:r>
              <a:rPr lang="en-GB" dirty="0" err="1"/>
              <a:t>argumentam</a:t>
            </a:r>
            <a:endParaRPr lang="en-GB" dirty="0"/>
          </a:p>
          <a:p>
            <a:r>
              <a:rPr lang="en-GB" dirty="0"/>
              <a:t>par </a:t>
            </a:r>
            <a:r>
              <a:rPr lang="en-GB" dirty="0" err="1"/>
              <a:t>konkrēto</a:t>
            </a:r>
            <a:r>
              <a:rPr lang="en-GB" dirty="0"/>
              <a:t> </a:t>
            </a:r>
            <a:r>
              <a:rPr lang="en-GB" dirty="0" err="1"/>
              <a:t>tēmu</a:t>
            </a:r>
            <a:endParaRPr lang="en-GB" dirty="0"/>
          </a:p>
          <a:p>
            <a:endParaRPr lang="en-GB" dirty="0"/>
          </a:p>
        </p:txBody>
      </p:sp>
      <p:sp>
        <p:nvSpPr>
          <p:cNvPr id="10" name="Body Level One…">
            <a:extLst>
              <a:ext uri="{FF2B5EF4-FFF2-40B4-BE49-F238E27FC236}">
                <a16:creationId xmlns:a16="http://schemas.microsoft.com/office/drawing/2014/main" id="{12D9155C-94EF-C678-DCC7-C1C406B5DFB2}"/>
              </a:ext>
            </a:extLst>
          </p:cNvPr>
          <p:cNvSpPr txBox="1">
            <a:spLocks noGrp="1"/>
          </p:cNvSpPr>
          <p:nvPr>
            <p:ph type="body" sz="quarter" idx="25" hasCustomPrompt="1"/>
          </p:nvPr>
        </p:nvSpPr>
        <p:spPr>
          <a:xfrm>
            <a:off x="8891830" y="3905249"/>
            <a:ext cx="6033038" cy="416936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90000"/>
              </a:lnSpc>
              <a:spcBef>
                <a:spcPts val="0"/>
              </a:spcBef>
              <a:buSzTx/>
              <a:buNone/>
              <a:defRPr sz="6000" b="1">
                <a:solidFill>
                  <a:schemeClr val="tx1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en-GB" dirty="0"/>
              <a:t>Vieta </a:t>
            </a:r>
            <a:r>
              <a:rPr lang="en-GB" dirty="0" err="1"/>
              <a:t>argumentam</a:t>
            </a:r>
            <a:endParaRPr lang="en-GB" dirty="0"/>
          </a:p>
          <a:p>
            <a:r>
              <a:rPr lang="en-GB" dirty="0"/>
              <a:t>par </a:t>
            </a:r>
            <a:r>
              <a:rPr lang="en-GB" dirty="0" err="1"/>
              <a:t>konkrēto</a:t>
            </a:r>
            <a:r>
              <a:rPr lang="en-GB" dirty="0"/>
              <a:t> </a:t>
            </a:r>
            <a:r>
              <a:rPr lang="en-GB" dirty="0" err="1"/>
              <a:t>tēmu</a:t>
            </a:r>
            <a:endParaRPr lang="en-GB" dirty="0"/>
          </a:p>
          <a:p>
            <a:endParaRPr lang="en-GB" dirty="0"/>
          </a:p>
        </p:txBody>
      </p:sp>
      <p:sp>
        <p:nvSpPr>
          <p:cNvPr id="12" name="Body Level One…">
            <a:extLst>
              <a:ext uri="{FF2B5EF4-FFF2-40B4-BE49-F238E27FC236}">
                <a16:creationId xmlns:a16="http://schemas.microsoft.com/office/drawing/2014/main" id="{C150F9D5-8D2C-8D45-CC1E-0B64CC64A3C1}"/>
              </a:ext>
            </a:extLst>
          </p:cNvPr>
          <p:cNvSpPr txBox="1">
            <a:spLocks noGrp="1"/>
          </p:cNvSpPr>
          <p:nvPr>
            <p:ph type="body" sz="quarter" idx="26" hasCustomPrompt="1"/>
          </p:nvPr>
        </p:nvSpPr>
        <p:spPr>
          <a:xfrm>
            <a:off x="16377512" y="3905249"/>
            <a:ext cx="6033038" cy="416936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90000"/>
              </a:lnSpc>
              <a:spcBef>
                <a:spcPts val="0"/>
              </a:spcBef>
              <a:buSzTx/>
              <a:buNone/>
              <a:defRPr sz="6000" b="1">
                <a:solidFill>
                  <a:schemeClr val="tx1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en-GB" dirty="0"/>
              <a:t>Vieta </a:t>
            </a:r>
            <a:r>
              <a:rPr lang="en-GB" dirty="0" err="1"/>
              <a:t>argumentam</a:t>
            </a:r>
            <a:endParaRPr lang="en-GB" dirty="0"/>
          </a:p>
          <a:p>
            <a:r>
              <a:rPr lang="en-GB" dirty="0"/>
              <a:t>par </a:t>
            </a:r>
            <a:r>
              <a:rPr lang="en-GB" dirty="0" err="1"/>
              <a:t>konkrēto</a:t>
            </a:r>
            <a:r>
              <a:rPr lang="en-GB" dirty="0"/>
              <a:t> </a:t>
            </a:r>
            <a:r>
              <a:rPr lang="en-GB" dirty="0" err="1"/>
              <a:t>tēmu</a:t>
            </a:r>
            <a:endParaRPr lang="en-GB" dirty="0"/>
          </a:p>
          <a:p>
            <a:endParaRPr lang="en-GB" dirty="0"/>
          </a:p>
        </p:txBody>
      </p:sp>
      <p:sp>
        <p:nvSpPr>
          <p:cNvPr id="14" name="Line">
            <a:extLst>
              <a:ext uri="{FF2B5EF4-FFF2-40B4-BE49-F238E27FC236}">
                <a16:creationId xmlns:a16="http://schemas.microsoft.com/office/drawing/2014/main" id="{4835226D-5CAD-BF6A-D210-3EDAA0D40D5B}"/>
              </a:ext>
            </a:extLst>
          </p:cNvPr>
          <p:cNvSpPr/>
          <p:nvPr userDrawn="1"/>
        </p:nvSpPr>
        <p:spPr>
          <a:xfrm flipH="1" flipV="1">
            <a:off x="8483601" y="2401566"/>
            <a:ext cx="7464" cy="10147634"/>
          </a:xfrm>
          <a:prstGeom prst="line">
            <a:avLst/>
          </a:prstGeom>
          <a:ln w="50800">
            <a:solidFill>
              <a:schemeClr val="tx1">
                <a:alpha val="50000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15" name="Line">
            <a:extLst>
              <a:ext uri="{FF2B5EF4-FFF2-40B4-BE49-F238E27FC236}">
                <a16:creationId xmlns:a16="http://schemas.microsoft.com/office/drawing/2014/main" id="{992D4D79-1735-9D8C-0CD5-D2FB2D498655}"/>
              </a:ext>
            </a:extLst>
          </p:cNvPr>
          <p:cNvSpPr/>
          <p:nvPr userDrawn="1"/>
        </p:nvSpPr>
        <p:spPr>
          <a:xfrm flipH="1" flipV="1">
            <a:off x="15876292" y="2401566"/>
            <a:ext cx="7464" cy="10147634"/>
          </a:xfrm>
          <a:prstGeom prst="line">
            <a:avLst/>
          </a:prstGeom>
          <a:ln w="50800">
            <a:solidFill>
              <a:schemeClr val="tx1">
                <a:alpha val="50000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16" name="Body Level One…">
            <a:extLst>
              <a:ext uri="{FF2B5EF4-FFF2-40B4-BE49-F238E27FC236}">
                <a16:creationId xmlns:a16="http://schemas.microsoft.com/office/drawing/2014/main" id="{A1C661F5-0159-884F-3230-C7CAB85616A5}"/>
              </a:ext>
            </a:extLst>
          </p:cNvPr>
          <p:cNvSpPr txBox="1">
            <a:spLocks noGrp="1"/>
          </p:cNvSpPr>
          <p:nvPr>
            <p:ph type="body" sz="quarter" idx="23" hasCustomPrompt="1"/>
          </p:nvPr>
        </p:nvSpPr>
        <p:spPr>
          <a:xfrm>
            <a:off x="1408906" y="10808641"/>
            <a:ext cx="5875868" cy="173737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120000"/>
              </a:lnSpc>
              <a:spcBef>
                <a:spcPts val="0"/>
              </a:spcBef>
              <a:buSzTx/>
              <a:buNone/>
              <a:defRPr sz="2200" b="1">
                <a:solidFill>
                  <a:schemeClr val="tx1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lv-LV" dirty="0" err="1"/>
              <a:t>Text</a:t>
            </a:r>
            <a:endParaRPr lang="lv-LV" dirty="0"/>
          </a:p>
        </p:txBody>
      </p:sp>
      <p:sp>
        <p:nvSpPr>
          <p:cNvPr id="17" name="Body Level One…">
            <a:extLst>
              <a:ext uri="{FF2B5EF4-FFF2-40B4-BE49-F238E27FC236}">
                <a16:creationId xmlns:a16="http://schemas.microsoft.com/office/drawing/2014/main" id="{EB7D3122-B27D-C95F-22E3-8566D90CAF2A}"/>
              </a:ext>
            </a:extLst>
          </p:cNvPr>
          <p:cNvSpPr txBox="1">
            <a:spLocks noGrp="1"/>
          </p:cNvSpPr>
          <p:nvPr>
            <p:ph type="body" sz="quarter" idx="27" hasCustomPrompt="1"/>
          </p:nvPr>
        </p:nvSpPr>
        <p:spPr>
          <a:xfrm>
            <a:off x="8910086" y="10808641"/>
            <a:ext cx="5875868" cy="173737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120000"/>
              </a:lnSpc>
              <a:spcBef>
                <a:spcPts val="0"/>
              </a:spcBef>
              <a:buSzTx/>
              <a:buNone/>
              <a:defRPr sz="2200" b="1">
                <a:solidFill>
                  <a:schemeClr val="tx1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lv-LV" dirty="0" err="1"/>
              <a:t>Text</a:t>
            </a:r>
            <a:endParaRPr lang="lv-LV" dirty="0"/>
          </a:p>
        </p:txBody>
      </p:sp>
      <p:sp>
        <p:nvSpPr>
          <p:cNvPr id="18" name="Body Level One…">
            <a:extLst>
              <a:ext uri="{FF2B5EF4-FFF2-40B4-BE49-F238E27FC236}">
                <a16:creationId xmlns:a16="http://schemas.microsoft.com/office/drawing/2014/main" id="{5D510511-7390-6F61-07A8-6A2590B4BF75}"/>
              </a:ext>
            </a:extLst>
          </p:cNvPr>
          <p:cNvSpPr txBox="1">
            <a:spLocks noGrp="1"/>
          </p:cNvSpPr>
          <p:nvPr>
            <p:ph type="body" sz="quarter" idx="28" hasCustomPrompt="1"/>
          </p:nvPr>
        </p:nvSpPr>
        <p:spPr>
          <a:xfrm>
            <a:off x="16364771" y="10808641"/>
            <a:ext cx="5875868" cy="173737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120000"/>
              </a:lnSpc>
              <a:spcBef>
                <a:spcPts val="0"/>
              </a:spcBef>
              <a:buSzTx/>
              <a:buNone/>
              <a:defRPr sz="2200" b="1">
                <a:solidFill>
                  <a:schemeClr val="tx1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lv-LV" dirty="0" err="1"/>
              <a:t>Text</a:t>
            </a:r>
            <a:endParaRPr lang="lv-LV" dirty="0"/>
          </a:p>
        </p:txBody>
      </p:sp>
      <p:sp>
        <p:nvSpPr>
          <p:cNvPr id="21" name="Body Level One…">
            <a:extLst>
              <a:ext uri="{FF2B5EF4-FFF2-40B4-BE49-F238E27FC236}">
                <a16:creationId xmlns:a16="http://schemas.microsoft.com/office/drawing/2014/main" id="{38E52F12-47F1-466E-E0F6-CF23942718D4}"/>
              </a:ext>
            </a:extLst>
          </p:cNvPr>
          <p:cNvSpPr txBox="1">
            <a:spLocks noGrp="1"/>
          </p:cNvSpPr>
          <p:nvPr>
            <p:ph type="body" sz="quarter" idx="29" hasCustomPrompt="1"/>
          </p:nvPr>
        </p:nvSpPr>
        <p:spPr>
          <a:xfrm>
            <a:off x="1390650" y="2417412"/>
            <a:ext cx="6033038" cy="14878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90000"/>
              </a:lnSpc>
              <a:spcBef>
                <a:spcPts val="0"/>
              </a:spcBef>
              <a:buSzTx/>
              <a:buNone/>
              <a:defRPr sz="9000" b="1">
                <a:solidFill>
                  <a:schemeClr val="tx1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en-GB" dirty="0"/>
              <a:t>01</a:t>
            </a:r>
          </a:p>
        </p:txBody>
      </p:sp>
      <p:sp>
        <p:nvSpPr>
          <p:cNvPr id="22" name="Body Level One…">
            <a:extLst>
              <a:ext uri="{FF2B5EF4-FFF2-40B4-BE49-F238E27FC236}">
                <a16:creationId xmlns:a16="http://schemas.microsoft.com/office/drawing/2014/main" id="{9EEC4365-9B56-0DAF-8865-22CE11C5CE3B}"/>
              </a:ext>
            </a:extLst>
          </p:cNvPr>
          <p:cNvSpPr txBox="1">
            <a:spLocks noGrp="1"/>
          </p:cNvSpPr>
          <p:nvPr>
            <p:ph type="body" sz="quarter" idx="30" hasCustomPrompt="1"/>
          </p:nvPr>
        </p:nvSpPr>
        <p:spPr>
          <a:xfrm>
            <a:off x="8891830" y="2417412"/>
            <a:ext cx="6033038" cy="14878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90000"/>
              </a:lnSpc>
              <a:spcBef>
                <a:spcPts val="0"/>
              </a:spcBef>
              <a:buSzTx/>
              <a:buNone/>
              <a:defRPr sz="9000" b="1">
                <a:solidFill>
                  <a:schemeClr val="tx1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en-GB" dirty="0"/>
              <a:t>02</a:t>
            </a:r>
          </a:p>
        </p:txBody>
      </p:sp>
      <p:sp>
        <p:nvSpPr>
          <p:cNvPr id="23" name="Body Level One…">
            <a:extLst>
              <a:ext uri="{FF2B5EF4-FFF2-40B4-BE49-F238E27FC236}">
                <a16:creationId xmlns:a16="http://schemas.microsoft.com/office/drawing/2014/main" id="{F75D8E18-4176-E57C-EBA7-97183D777225}"/>
              </a:ext>
            </a:extLst>
          </p:cNvPr>
          <p:cNvSpPr txBox="1">
            <a:spLocks noGrp="1"/>
          </p:cNvSpPr>
          <p:nvPr>
            <p:ph type="body" sz="quarter" idx="31" hasCustomPrompt="1"/>
          </p:nvPr>
        </p:nvSpPr>
        <p:spPr>
          <a:xfrm>
            <a:off x="16377512" y="2417412"/>
            <a:ext cx="6033038" cy="14878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90000"/>
              </a:lnSpc>
              <a:spcBef>
                <a:spcPts val="0"/>
              </a:spcBef>
              <a:buSzTx/>
              <a:buNone/>
              <a:defRPr sz="9000" b="1">
                <a:solidFill>
                  <a:schemeClr val="tx1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en-GB" dirty="0"/>
              <a:t>03</a:t>
            </a:r>
          </a:p>
        </p:txBody>
      </p:sp>
    </p:spTree>
    <p:extLst>
      <p:ext uri="{BB962C8B-B14F-4D97-AF65-F5344CB8AC3E}">
        <p14:creationId xmlns:p14="http://schemas.microsoft.com/office/powerpoint/2010/main" val="2835429698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02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hor and Date">
            <a:extLst>
              <a:ext uri="{FF2B5EF4-FFF2-40B4-BE49-F238E27FC236}">
                <a16:creationId xmlns:a16="http://schemas.microsoft.com/office/drawing/2014/main" id="{9C8B7C49-7DC8-C79A-6AEF-141593257942}"/>
              </a:ext>
            </a:extLst>
          </p:cNvPr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390650" y="1169989"/>
            <a:ext cx="10837863" cy="642038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2200" b="1" spc="220" baseline="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r>
              <a:rPr lang="en-GB" dirty="0"/>
              <a:t>PRESENTATION TITLE</a:t>
            </a:r>
          </a:p>
        </p:txBody>
      </p:sp>
      <p:sp>
        <p:nvSpPr>
          <p:cNvPr id="7" name="Body Level One…">
            <a:extLst>
              <a:ext uri="{FF2B5EF4-FFF2-40B4-BE49-F238E27FC236}">
                <a16:creationId xmlns:a16="http://schemas.microsoft.com/office/drawing/2014/main" id="{1492E622-7BA1-4BCB-62A1-5FA7793A5CA2}"/>
              </a:ext>
            </a:extLst>
          </p:cNvPr>
          <p:cNvSpPr txBox="1">
            <a:spLocks noGrp="1"/>
          </p:cNvSpPr>
          <p:nvPr>
            <p:ph type="body" sz="quarter" idx="24" hasCustomPrompt="1"/>
          </p:nvPr>
        </p:nvSpPr>
        <p:spPr>
          <a:xfrm>
            <a:off x="14657197" y="6027567"/>
            <a:ext cx="8336155" cy="362989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90000"/>
              </a:lnSpc>
              <a:spcBef>
                <a:spcPts val="0"/>
              </a:spcBef>
              <a:buSzTx/>
              <a:buNone/>
              <a:defRPr sz="6000" b="1">
                <a:solidFill>
                  <a:schemeClr val="tx1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en-GB" dirty="0"/>
              <a:t>Text</a:t>
            </a:r>
          </a:p>
        </p:txBody>
      </p:sp>
      <p:sp>
        <p:nvSpPr>
          <p:cNvPr id="8" name="Body Level One…">
            <a:extLst>
              <a:ext uri="{FF2B5EF4-FFF2-40B4-BE49-F238E27FC236}">
                <a16:creationId xmlns:a16="http://schemas.microsoft.com/office/drawing/2014/main" id="{66364495-AE4D-6780-6730-E9CBF6C0AAB6}"/>
              </a:ext>
            </a:extLst>
          </p:cNvPr>
          <p:cNvSpPr txBox="1">
            <a:spLocks noGrp="1"/>
          </p:cNvSpPr>
          <p:nvPr>
            <p:ph type="body" sz="quarter" idx="23" hasCustomPrompt="1"/>
          </p:nvPr>
        </p:nvSpPr>
        <p:spPr>
          <a:xfrm>
            <a:off x="14657196" y="9908999"/>
            <a:ext cx="8336155" cy="173224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120000"/>
              </a:lnSpc>
              <a:spcBef>
                <a:spcPts val="0"/>
              </a:spcBef>
              <a:buSzTx/>
              <a:buNone/>
              <a:defRPr sz="2200" b="1">
                <a:solidFill>
                  <a:schemeClr val="tx1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lv-LV" dirty="0" err="1"/>
              <a:t>Text</a:t>
            </a:r>
            <a:endParaRPr lang="lv-LV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5F81D3-28BD-94C4-0099-D52FA9916731}"/>
              </a:ext>
            </a:extLst>
          </p:cNvPr>
          <p:cNvSpPr>
            <a:spLocks noGrp="1"/>
          </p:cNvSpPr>
          <p:nvPr>
            <p:ph type="pic" sz="quarter" idx="34" hasCustomPrompt="1"/>
          </p:nvPr>
        </p:nvSpPr>
        <p:spPr>
          <a:xfrm rot="-180000">
            <a:off x="3874520" y="4107269"/>
            <a:ext cx="8178527" cy="5524157"/>
          </a:xfrm>
          <a:pattFill prst="pct5">
            <a:fgClr>
              <a:srgbClr val="FFFFFF"/>
            </a:fgClr>
            <a:bgClr>
              <a:schemeClr val="bg2">
                <a:lumMod val="95000"/>
              </a:schemeClr>
            </a:bgClr>
          </a:pattFill>
        </p:spPr>
        <p:txBody>
          <a:bodyPr/>
          <a:lstStyle/>
          <a:p>
            <a:r>
              <a:rPr lang="en-LV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93218697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03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hor and Date">
            <a:extLst>
              <a:ext uri="{FF2B5EF4-FFF2-40B4-BE49-F238E27FC236}">
                <a16:creationId xmlns:a16="http://schemas.microsoft.com/office/drawing/2014/main" id="{9C8B7C49-7DC8-C79A-6AEF-141593257942}"/>
              </a:ext>
            </a:extLst>
          </p:cNvPr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390650" y="1169989"/>
            <a:ext cx="10837863" cy="642038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2200" b="1" spc="220" baseline="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r>
              <a:rPr lang="en-GB" dirty="0"/>
              <a:t>PRESENTATION TITLE</a:t>
            </a:r>
          </a:p>
        </p:txBody>
      </p:sp>
      <p:sp>
        <p:nvSpPr>
          <p:cNvPr id="7" name="Body Level One…">
            <a:extLst>
              <a:ext uri="{FF2B5EF4-FFF2-40B4-BE49-F238E27FC236}">
                <a16:creationId xmlns:a16="http://schemas.microsoft.com/office/drawing/2014/main" id="{1492E622-7BA1-4BCB-62A1-5FA7793A5CA2}"/>
              </a:ext>
            </a:extLst>
          </p:cNvPr>
          <p:cNvSpPr txBox="1">
            <a:spLocks noGrp="1"/>
          </p:cNvSpPr>
          <p:nvPr>
            <p:ph type="body" sz="quarter" idx="24" hasCustomPrompt="1"/>
          </p:nvPr>
        </p:nvSpPr>
        <p:spPr>
          <a:xfrm>
            <a:off x="14657197" y="6027567"/>
            <a:ext cx="8336155" cy="362989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90000"/>
              </a:lnSpc>
              <a:spcBef>
                <a:spcPts val="0"/>
              </a:spcBef>
              <a:buSzTx/>
              <a:buNone/>
              <a:defRPr sz="6000" b="1">
                <a:solidFill>
                  <a:schemeClr val="tx1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en-GB" dirty="0"/>
              <a:t>Text</a:t>
            </a:r>
          </a:p>
        </p:txBody>
      </p:sp>
      <p:sp>
        <p:nvSpPr>
          <p:cNvPr id="8" name="Body Level One…">
            <a:extLst>
              <a:ext uri="{FF2B5EF4-FFF2-40B4-BE49-F238E27FC236}">
                <a16:creationId xmlns:a16="http://schemas.microsoft.com/office/drawing/2014/main" id="{66364495-AE4D-6780-6730-E9CBF6C0AAB6}"/>
              </a:ext>
            </a:extLst>
          </p:cNvPr>
          <p:cNvSpPr txBox="1">
            <a:spLocks noGrp="1"/>
          </p:cNvSpPr>
          <p:nvPr>
            <p:ph type="body" sz="quarter" idx="23" hasCustomPrompt="1"/>
          </p:nvPr>
        </p:nvSpPr>
        <p:spPr>
          <a:xfrm>
            <a:off x="14657196" y="9908999"/>
            <a:ext cx="8336155" cy="173224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120000"/>
              </a:lnSpc>
              <a:spcBef>
                <a:spcPts val="0"/>
              </a:spcBef>
              <a:buSzTx/>
              <a:buNone/>
              <a:defRPr sz="2200" b="1">
                <a:solidFill>
                  <a:schemeClr val="tx1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lv-LV" dirty="0" err="1"/>
              <a:t>Text</a:t>
            </a:r>
            <a:endParaRPr lang="lv-LV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5F81D3-28BD-94C4-0099-D52FA9916731}"/>
              </a:ext>
            </a:extLst>
          </p:cNvPr>
          <p:cNvSpPr>
            <a:spLocks noGrp="1"/>
          </p:cNvSpPr>
          <p:nvPr>
            <p:ph type="pic" sz="quarter" idx="34" hasCustomPrompt="1"/>
          </p:nvPr>
        </p:nvSpPr>
        <p:spPr>
          <a:xfrm rot="-180000">
            <a:off x="3874520" y="4107269"/>
            <a:ext cx="8178527" cy="5524157"/>
          </a:xfrm>
          <a:pattFill prst="pct5">
            <a:fgClr>
              <a:srgbClr val="FFFFFF"/>
            </a:fgClr>
            <a:bgClr>
              <a:schemeClr val="bg2">
                <a:lumMod val="95000"/>
              </a:schemeClr>
            </a:bgClr>
          </a:pattFill>
        </p:spPr>
        <p:txBody>
          <a:bodyPr/>
          <a:lstStyle/>
          <a:p>
            <a:r>
              <a:rPr lang="en-LV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71492949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390650" y="5718874"/>
            <a:ext cx="21602700" cy="323914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dirty="0"/>
              <a:t>Title</a:t>
            </a:r>
          </a:p>
        </p:txBody>
      </p:sp>
      <p:sp>
        <p:nvSpPr>
          <p:cNvPr id="7" name="Body Level One…">
            <a:extLst>
              <a:ext uri="{FF2B5EF4-FFF2-40B4-BE49-F238E27FC236}">
                <a16:creationId xmlns:a16="http://schemas.microsoft.com/office/drawing/2014/main" id="{A90D4273-1E94-69F4-E1F7-B3F58F9638DE}"/>
              </a:ext>
            </a:extLst>
          </p:cNvPr>
          <p:cNvSpPr txBox="1">
            <a:spLocks noGrp="1"/>
          </p:cNvSpPr>
          <p:nvPr>
            <p:ph type="body" sz="quarter" idx="23" hasCustomPrompt="1"/>
          </p:nvPr>
        </p:nvSpPr>
        <p:spPr>
          <a:xfrm>
            <a:off x="8915400" y="10782300"/>
            <a:ext cx="5724525" cy="176371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825500">
              <a:lnSpc>
                <a:spcPct val="120000"/>
              </a:lnSpc>
              <a:spcBef>
                <a:spcPts val="0"/>
              </a:spcBef>
              <a:buSzTx/>
              <a:buNone/>
              <a:defRPr sz="2200" b="1">
                <a:solidFill>
                  <a:schemeClr val="tx1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lv-LV" dirty="0" err="1"/>
              <a:t>Text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675699245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- Table 0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390649" y="2393951"/>
            <a:ext cx="10837863" cy="3386916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r>
              <a:rPr dirty="0"/>
              <a:t>Title</a:t>
            </a:r>
          </a:p>
        </p:txBody>
      </p:sp>
      <p:sp>
        <p:nvSpPr>
          <p:cNvPr id="4" name="Author and Date">
            <a:extLst>
              <a:ext uri="{FF2B5EF4-FFF2-40B4-BE49-F238E27FC236}">
                <a16:creationId xmlns:a16="http://schemas.microsoft.com/office/drawing/2014/main" id="{870B44A4-C241-72C0-DA06-D8BF18E6576F}"/>
              </a:ext>
            </a:extLst>
          </p:cNvPr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390650" y="1169989"/>
            <a:ext cx="10837863" cy="642038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2200" b="1" spc="220" baseline="0">
                <a:solidFill>
                  <a:schemeClr val="bg2"/>
                </a:solidFill>
              </a:defRPr>
            </a:lvl1pPr>
          </a:lstStyle>
          <a:p>
            <a:r>
              <a:rPr lang="en-GB" dirty="0"/>
              <a:t>PRESENTATION TITLE</a:t>
            </a:r>
          </a:p>
        </p:txBody>
      </p:sp>
      <p:sp>
        <p:nvSpPr>
          <p:cNvPr id="8" name="Chart Placeholder 2">
            <a:extLst>
              <a:ext uri="{FF2B5EF4-FFF2-40B4-BE49-F238E27FC236}">
                <a16:creationId xmlns:a16="http://schemas.microsoft.com/office/drawing/2014/main" id="{E6C49BE4-23C2-3CE7-9E8B-434D873DD3CD}"/>
              </a:ext>
            </a:extLst>
          </p:cNvPr>
          <p:cNvSpPr>
            <a:spLocks noGrp="1"/>
          </p:cNvSpPr>
          <p:nvPr>
            <p:ph type="chart" sz="quarter" idx="24" hasCustomPrompt="1"/>
          </p:nvPr>
        </p:nvSpPr>
        <p:spPr>
          <a:xfrm>
            <a:off x="1390650" y="6858000"/>
            <a:ext cx="21602700" cy="5688013"/>
          </a:xfrm>
        </p:spPr>
        <p:txBody>
          <a:bodyPr/>
          <a:lstStyle/>
          <a:p>
            <a:r>
              <a:rPr lang="en-LV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24483419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228513" y="1169988"/>
            <a:ext cx="1080135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r>
              <a:rPr dirty="0"/>
              <a:t>Slide Title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2192000" y="2934054"/>
            <a:ext cx="1080135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r>
              <a:rPr dirty="0"/>
              <a:t>Slide bullet text</a:t>
            </a:r>
          </a:p>
          <a:p>
            <a:pPr lvl="1"/>
            <a:endParaRPr dirty="0"/>
          </a:p>
          <a:p>
            <a:pPr lvl="2"/>
            <a:endParaRPr dirty="0"/>
          </a:p>
          <a:p>
            <a:pPr lvl="3"/>
            <a:endParaRPr dirty="0"/>
          </a:p>
          <a:p>
            <a:pPr lvl="4"/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7" r:id="rId2"/>
    <p:sldLayoutId id="2147483668" r:id="rId3"/>
    <p:sldLayoutId id="2147483670" r:id="rId4"/>
    <p:sldLayoutId id="2147483669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ransition spd="med"/>
  <p:txStyles>
    <p:titleStyle>
      <a:lvl1pPr marL="0" marR="0" indent="0" algn="l" defTabSz="2438338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0" b="0" i="0" u="none" strike="noStrike" cap="none" spc="180" baseline="0">
          <a:solidFill>
            <a:schemeClr val="tx1"/>
          </a:solidFill>
          <a:uFillTx/>
          <a:latin typeface="GILROY-SEMIBOLD" pitchFamily="2" charset="77"/>
          <a:ea typeface="+mn-ea"/>
          <a:cs typeface="+mn-cs"/>
          <a:sym typeface="Helvetica Neue"/>
        </a:defRPr>
      </a:lvl1pPr>
      <a:lvl2pPr marL="0" marR="0" indent="457200" algn="l" defTabSz="2438338" rtl="0" eaLnBrk="1" latinLnBrk="0" hangingPunct="1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eaLnBrk="1" latinLnBrk="0" hangingPunct="1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eaLnBrk="1" latinLnBrk="0" hangingPunct="1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eaLnBrk="1" latinLnBrk="0" hangingPunct="1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eaLnBrk="1" latinLnBrk="0" hangingPunct="1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eaLnBrk="1" latinLnBrk="0" hangingPunct="1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eaLnBrk="1" latinLnBrk="0" hangingPunct="1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eaLnBrk="1" latinLnBrk="0" hangingPunct="1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0" marR="0" indent="0" algn="l" defTabSz="2438338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Pct val="123000"/>
        <a:buFontTx/>
        <a:buNone/>
        <a:tabLst/>
        <a:defRPr sz="6000" b="1" i="0" u="none" strike="noStrike" cap="none" spc="120" baseline="0">
          <a:solidFill>
            <a:schemeClr val="tx1"/>
          </a:solidFill>
          <a:uFillTx/>
          <a:latin typeface="GILROY-SEMIBOLD" pitchFamily="2" charset="77"/>
          <a:ea typeface="+mn-ea"/>
          <a:cs typeface="+mn-cs"/>
          <a:sym typeface="Helvetica Neue"/>
        </a:defRPr>
      </a:lvl1pPr>
      <a:lvl2pPr marL="609600" marR="0" indent="0" algn="l" defTabSz="2438338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Pct val="123000"/>
        <a:buFontTx/>
        <a:buNone/>
        <a:tabLst/>
        <a:defRPr sz="6000" b="1" i="0" u="none" strike="noStrike" cap="none" spc="120" baseline="0">
          <a:solidFill>
            <a:schemeClr val="tx1"/>
          </a:solidFill>
          <a:uFillTx/>
          <a:latin typeface="GILROY-SEMIBOLD" pitchFamily="2" charset="77"/>
          <a:ea typeface="+mn-ea"/>
          <a:cs typeface="+mn-cs"/>
          <a:sym typeface="Helvetica Neue"/>
        </a:defRPr>
      </a:lvl2pPr>
      <a:lvl3pPr marL="1219200" marR="0" indent="0" algn="l" defTabSz="2438338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Pct val="123000"/>
        <a:buFontTx/>
        <a:buNone/>
        <a:tabLst/>
        <a:defRPr sz="6000" b="1" i="0" u="none" strike="noStrike" cap="none" spc="120" baseline="0">
          <a:solidFill>
            <a:schemeClr val="tx1"/>
          </a:solidFill>
          <a:uFillTx/>
          <a:latin typeface="GILROY-SEMIBOLD" pitchFamily="2" charset="77"/>
          <a:ea typeface="+mn-ea"/>
          <a:cs typeface="+mn-cs"/>
          <a:sym typeface="Helvetica Neue"/>
        </a:defRPr>
      </a:lvl3pPr>
      <a:lvl4pPr marL="1828800" marR="0" indent="0" algn="l" defTabSz="2438338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Pct val="123000"/>
        <a:buFontTx/>
        <a:buNone/>
        <a:tabLst/>
        <a:defRPr sz="6000" b="1" i="0" u="none" strike="noStrike" cap="none" spc="120" baseline="0">
          <a:solidFill>
            <a:schemeClr val="tx1"/>
          </a:solidFill>
          <a:uFillTx/>
          <a:latin typeface="GILROY-SEMIBOLD" pitchFamily="2" charset="77"/>
          <a:ea typeface="+mn-ea"/>
          <a:cs typeface="+mn-cs"/>
          <a:sym typeface="Helvetica Neue"/>
        </a:defRPr>
      </a:lvl4pPr>
      <a:lvl5pPr marL="2438400" marR="0" indent="0" algn="l" defTabSz="2438338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Pct val="123000"/>
        <a:buFontTx/>
        <a:buNone/>
        <a:tabLst/>
        <a:defRPr sz="6000" b="1" i="0" u="none" strike="noStrike" cap="none" spc="120" baseline="0">
          <a:solidFill>
            <a:schemeClr val="tx1"/>
          </a:solidFill>
          <a:uFillTx/>
          <a:latin typeface="GILROY-SEMIBOLD" pitchFamily="2" charset="77"/>
          <a:ea typeface="+mn-ea"/>
          <a:cs typeface="+mn-cs"/>
          <a:sym typeface="Helvetica Neue"/>
        </a:defRPr>
      </a:lvl5pPr>
      <a:lvl6pPr marL="3657600" marR="0" indent="-609600" algn="l" defTabSz="2438338" rtl="0" eaLnBrk="1" latinLnBrk="0" hangingPunct="1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eaLnBrk="1" latinLnBrk="0" hangingPunct="1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eaLnBrk="1" latinLnBrk="0" hangingPunct="1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eaLnBrk="1" latinLnBrk="0" hangingPunct="1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320" userDrawn="1">
          <p15:clr>
            <a:srgbClr val="F26B43"/>
          </p15:clr>
        </p15:guide>
        <p15:guide id="3" orient="horz" pos="737" userDrawn="1">
          <p15:clr>
            <a:srgbClr val="F26B43"/>
          </p15:clr>
        </p15:guide>
        <p15:guide id="4" pos="876" userDrawn="1">
          <p15:clr>
            <a:srgbClr val="F26B43"/>
          </p15:clr>
        </p15:guide>
        <p15:guide id="5" orient="horz" pos="7903" userDrawn="1">
          <p15:clr>
            <a:srgbClr val="F26B43"/>
          </p15:clr>
        </p15:guide>
        <p15:guide id="6" pos="14484" userDrawn="1">
          <p15:clr>
            <a:srgbClr val="F26B43"/>
          </p15:clr>
        </p15:guide>
        <p15:guide id="7" pos="7703" userDrawn="1">
          <p15:clr>
            <a:srgbClr val="F26B43"/>
          </p15:clr>
        </p15:guide>
        <p15:guide id="9" pos="10311" userDrawn="1">
          <p15:clr>
            <a:srgbClr val="F26B43"/>
          </p15:clr>
        </p15:guide>
        <p15:guide id="10" pos="5616" userDrawn="1">
          <p15:clr>
            <a:srgbClr val="F26B43"/>
          </p15:clr>
        </p15:guide>
        <p15:guide id="11" pos="5344" userDrawn="1">
          <p15:clr>
            <a:srgbClr val="F26B43"/>
          </p15:clr>
        </p15:guide>
        <p15:guide id="12" pos="9993" userDrawn="1">
          <p15:clr>
            <a:srgbClr val="F26B43"/>
          </p15:clr>
        </p15:guide>
        <p15:guide id="13" orient="horz" pos="1508" userDrawn="1">
          <p15:clr>
            <a:srgbClr val="F26B43"/>
          </p15:clr>
        </p15:guide>
        <p15:guide id="14" orient="horz" pos="2460" userDrawn="1">
          <p15:clr>
            <a:srgbClr val="F26B43"/>
          </p15:clr>
        </p15:guide>
        <p15:guide id="15" orient="horz" pos="6792" userDrawn="1">
          <p15:clr>
            <a:srgbClr val="F26B43"/>
          </p15:clr>
        </p15:guide>
        <p15:guide id="16" pos="922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ld.riga.lv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5AC3390-487E-AA1D-686B-821878F8E98E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21700671" y="4692315"/>
            <a:ext cx="2204358" cy="1203159"/>
          </a:xfrm>
        </p:spPr>
        <p:txBody>
          <a:bodyPr/>
          <a:lstStyle/>
          <a:p>
            <a:r>
              <a:rPr lang="lv-LV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02.06.2022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0E2914D-3E8A-C4B3-16EF-C7B6D2A7B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10661" y="2188030"/>
            <a:ext cx="13356770" cy="2168817"/>
          </a:xfrm>
        </p:spPr>
        <p:txBody>
          <a:bodyPr>
            <a:noAutofit/>
          </a:bodyPr>
          <a:lstStyle/>
          <a:p>
            <a:pPr algn="ctr"/>
            <a:br>
              <a:rPr lang="lv-LV" sz="4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lv-LV" sz="4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Eiropas atveseļošanās fonda p</a:t>
            </a:r>
            <a:r>
              <a:rPr lang="lv-LV" sz="42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asākums </a:t>
            </a:r>
            <a:br>
              <a:rPr lang="lv-LV" sz="42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4200" b="1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“Atbalsta pasākumi cilvēkiem ar invaliditāti mājokļu vides pieejamības nodrošināšanai”</a:t>
            </a:r>
            <a:endParaRPr lang="en-LV" sz="4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0467567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a vietturis 1">
            <a:extLst>
              <a:ext uri="{FF2B5EF4-FFF2-40B4-BE49-F238E27FC236}">
                <a16:creationId xmlns:a16="http://schemas.microsoft.com/office/drawing/2014/main" id="{6992A00F-2065-4B03-AB50-CFDCA25B384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17977104" y="9528050"/>
            <a:ext cx="6048962" cy="3793503"/>
          </a:xfrm>
        </p:spPr>
        <p:txBody>
          <a:bodyPr/>
          <a:lstStyle/>
          <a:p>
            <a:r>
              <a:rPr lang="lv-LV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Andris Izinkēvičs</a:t>
            </a:r>
            <a:endParaRPr lang="lv-LV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lv-LV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lang="lv-LV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lv-LV" sz="1800" cap="all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Rīgas domes</a:t>
            </a:r>
            <a:endParaRPr lang="lv-LV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lv-LV" sz="1800" cap="all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labklājības departaments</a:t>
            </a:r>
            <a:endParaRPr lang="lv-LV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lv-LV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lang="lv-LV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lv-LV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Direktora biroja</a:t>
            </a:r>
            <a:endParaRPr lang="lv-LV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lv-LV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Projektu koordinācijas nodaļas</a:t>
            </a:r>
            <a:endParaRPr lang="lv-LV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lv-LV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vadītājs, direktora biroja vadītāja vietnieks</a:t>
            </a:r>
            <a:endParaRPr lang="lv-LV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lv-LV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lang="lv-LV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lv-LV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+371 67105166</a:t>
            </a:r>
            <a:endParaRPr lang="lv-LV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lv-LV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+371 22069816</a:t>
            </a:r>
            <a:endParaRPr lang="lv-LV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lv-LV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Baznīcas iela 19/23, Rīga, LV-1010</a:t>
            </a:r>
            <a:endParaRPr lang="lv-LV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lv-LV" sz="1800" dirty="0">
                <a:latin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ld.riga.lv</a:t>
            </a:r>
            <a:r>
              <a:rPr lang="lv-LV" sz="1800" dirty="0">
                <a:latin typeface="Arial" panose="020B0604020202020204" pitchFamily="34" charset="0"/>
              </a:rPr>
              <a:t> </a:t>
            </a:r>
          </a:p>
          <a:p>
            <a:endParaRPr lang="lv-LV" dirty="0"/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4EC11D45-2C69-4FFE-93A7-1983B7B977C3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xfrm>
            <a:off x="8469012" y="6011474"/>
            <a:ext cx="8334505" cy="1084218"/>
          </a:xfrm>
        </p:spPr>
        <p:txBody>
          <a:bodyPr/>
          <a:lstStyle/>
          <a:p>
            <a:r>
              <a:rPr lang="lv-LV" dirty="0"/>
              <a:t>Paldies par uzmanību!</a:t>
            </a:r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7944EC9F-108A-4368-B02F-09F1F2100E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438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80205698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a vietturis 1">
            <a:extLst>
              <a:ext uri="{FF2B5EF4-FFF2-40B4-BE49-F238E27FC236}">
                <a16:creationId xmlns:a16="http://schemas.microsoft.com/office/drawing/2014/main" id="{3660A06B-DC79-4516-9813-24C45BF2455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076943" y="904847"/>
            <a:ext cx="10837863" cy="642038"/>
          </a:xfrm>
        </p:spPr>
        <p:txBody>
          <a:bodyPr>
            <a:normAutofit/>
          </a:bodyPr>
          <a:lstStyle/>
          <a:p>
            <a:pPr algn="ctr"/>
            <a:r>
              <a:rPr lang="lv-LV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Eiropas atveseļošanās fonds </a:t>
            </a:r>
          </a:p>
        </p:txBody>
      </p:sp>
      <p:sp>
        <p:nvSpPr>
          <p:cNvPr id="5" name="Teksta vietturis 4">
            <a:extLst>
              <a:ext uri="{FF2B5EF4-FFF2-40B4-BE49-F238E27FC236}">
                <a16:creationId xmlns:a16="http://schemas.microsoft.com/office/drawing/2014/main" id="{CF1088DE-194E-40FF-AA2A-0B4C08FA8970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1616150" y="2706462"/>
            <a:ext cx="22139962" cy="8248050"/>
          </a:xfrm>
        </p:spPr>
        <p:txBody>
          <a:bodyPr/>
          <a:lstStyle/>
          <a:p>
            <a:pPr algn="ctr"/>
            <a:r>
              <a:rPr lang="lv-LV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Atveseļošanas fonda pasākums “Atbalsta pasākumi cilvēkiem ar invaliditāti mājokļu vides pieejamības nodrošināšanai” </a:t>
            </a:r>
          </a:p>
          <a:p>
            <a:pPr>
              <a:lnSpc>
                <a:spcPct val="150000"/>
              </a:lnSpc>
            </a:pPr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lv-LV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lv-LV" sz="32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aredzēts nodrošināt atbalstu viena mājokļa pielāgošanai darbspējas vecuma cilvēkiem ar kustību traucējumiem, kam ir I un II invaliditātes grupa: </a:t>
            </a:r>
            <a:r>
              <a:rPr lang="lv-LV" sz="3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tiem, kuri pārvietojas riteņkrēslā vai izmanto tehniskos pārvietošanās palīglīdzekļus. Lai </a:t>
            </a:r>
            <a:r>
              <a:rPr lang="lv-LV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veicinātu nodarbinātību cilvēkiem ar invaliditāti. </a:t>
            </a:r>
          </a:p>
          <a:p>
            <a:pPr>
              <a:lnSpc>
                <a:spcPct val="150000"/>
              </a:lnSpc>
            </a:pPr>
            <a:endParaRPr lang="lv-LV" sz="32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lv-LV" sz="3200" b="0" i="0" dirty="0">
                <a:solidFill>
                  <a:srgbClr val="212529"/>
                </a:solidFill>
                <a:effectLst/>
                <a:latin typeface="RobustaTLPro-Regular"/>
              </a:rPr>
              <a:t> </a:t>
            </a:r>
            <a:r>
              <a:rPr lang="lv-LV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Paredzēta uzbrauktuvju un pacēlāju ierīkošana, dzīvojamo un koplietošanas telpu pielāgošana.</a:t>
            </a:r>
          </a:p>
          <a:p>
            <a:endParaRPr lang="lv-LV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3200" b="0" dirty="0">
              <a:latin typeface="RobustaTLPro-Medium"/>
            </a:endParaRPr>
          </a:p>
          <a:p>
            <a:endParaRPr lang="lv-LV" sz="3200" b="0" dirty="0">
              <a:latin typeface="RobustaTLPro-Medium"/>
            </a:endParaRPr>
          </a:p>
          <a:p>
            <a:endParaRPr lang="lv-LV" sz="3200" b="0" dirty="0">
              <a:latin typeface="RobustaTLPro-Medium"/>
            </a:endParaRPr>
          </a:p>
          <a:p>
            <a:endParaRPr lang="lv-LV" sz="3200" b="0" dirty="0">
              <a:latin typeface="RobustaTLPro-Medium"/>
            </a:endParaRPr>
          </a:p>
          <a:p>
            <a:endParaRPr lang="lv-LV" sz="3200" b="0" dirty="0">
              <a:latin typeface="RobustaTLPro-Medium"/>
            </a:endParaRP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293654473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a vietturis 1">
            <a:extLst>
              <a:ext uri="{FF2B5EF4-FFF2-40B4-BE49-F238E27FC236}">
                <a16:creationId xmlns:a16="http://schemas.microsoft.com/office/drawing/2014/main" id="{0F382D22-4482-49D8-9E97-3FD5AF639818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2567481" y="950258"/>
            <a:ext cx="20056186" cy="1559860"/>
          </a:xfrm>
        </p:spPr>
        <p:txBody>
          <a:bodyPr>
            <a:noAutofit/>
          </a:bodyPr>
          <a:lstStyle/>
          <a:p>
            <a:pPr algn="ctr"/>
            <a:r>
              <a:rPr lang="lv-LV" sz="4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Atbalsta pasākumi cilvēkiem ar invaliditāti mājokļu vides pieejamības nodrošināšanai</a:t>
            </a:r>
            <a:endParaRPr lang="lv-LV" sz="4200" dirty="0"/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270D6DE8-63F2-48A9-9B43-7D61E11921F0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xfrm>
            <a:off x="7868093" y="3926541"/>
            <a:ext cx="9824484" cy="6982463"/>
          </a:xfrm>
        </p:spPr>
        <p:txBody>
          <a:bodyPr>
            <a:normAutofit/>
          </a:bodyPr>
          <a:lstStyle/>
          <a:p>
            <a:pPr indent="457200" algn="just">
              <a:lnSpc>
                <a:spcPct val="115000"/>
              </a:lnSpc>
              <a:spcAft>
                <a:spcPts val="600"/>
              </a:spcAft>
            </a:pPr>
            <a:r>
              <a:rPr lang="lv-LV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Lai veicinātu vides piekļūstamību un cilvēku ar invaliditāti neatkarību un dzīves kvalitātes uzlabošanu, viens no Atveseļošanās fonda pasākumiem ir ikdienas mājokļa pielāgošana. </a:t>
            </a:r>
          </a:p>
          <a:p>
            <a:pPr indent="457200" algn="just">
              <a:lnSpc>
                <a:spcPct val="115000"/>
              </a:lnSpc>
              <a:spcAft>
                <a:spcPts val="600"/>
              </a:spcAft>
            </a:pPr>
            <a:endParaRPr lang="lv-LV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15000"/>
              </a:lnSpc>
              <a:spcAft>
                <a:spcPts val="600"/>
              </a:spcAft>
            </a:pPr>
            <a:r>
              <a:rPr lang="lv-LV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Atveseļošanas fonda pasākums «Atbalsts mājokļu vides pieejamības nodrošināšanai» tiks īstenots 2022. - 2024 gadā, </a:t>
            </a:r>
            <a:r>
              <a:rPr lang="lv-LV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78</a:t>
            </a:r>
            <a:r>
              <a:rPr lang="lv-LV" sz="4000" b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lv-LV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personām RĪGĀ.</a:t>
            </a:r>
          </a:p>
          <a:p>
            <a:pPr indent="457200" algn="just">
              <a:lnSpc>
                <a:spcPct val="115000"/>
              </a:lnSpc>
              <a:spcAft>
                <a:spcPts val="600"/>
              </a:spcAft>
            </a:pPr>
            <a:endParaRPr lang="lv-LV" sz="3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15000"/>
              </a:lnSpc>
              <a:spcAft>
                <a:spcPts val="600"/>
              </a:spcAft>
            </a:pPr>
            <a:endParaRPr lang="lv-LV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lv-LV" sz="3200" dirty="0"/>
          </a:p>
        </p:txBody>
      </p:sp>
    </p:spTree>
    <p:extLst>
      <p:ext uri="{BB962C8B-B14F-4D97-AF65-F5344CB8AC3E}">
        <p14:creationId xmlns:p14="http://schemas.microsoft.com/office/powerpoint/2010/main" val="1483868340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a vietturis 1">
            <a:extLst>
              <a:ext uri="{FF2B5EF4-FFF2-40B4-BE49-F238E27FC236}">
                <a16:creationId xmlns:a16="http://schemas.microsoft.com/office/drawing/2014/main" id="{ED2CCF99-27E3-499F-A6F0-671C162365A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535260" y="1039739"/>
            <a:ext cx="15313479" cy="1230310"/>
          </a:xfrm>
        </p:spPr>
        <p:txBody>
          <a:bodyPr>
            <a:noAutofit/>
          </a:bodyPr>
          <a:lstStyle/>
          <a:p>
            <a:pPr algn="ctr"/>
            <a:r>
              <a:rPr lang="lv-LV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Atbalsta pasākumi cilvēkiem ar invaliditāti mājokļu vides pieejamības nodrošināšanai</a:t>
            </a:r>
            <a:endParaRPr lang="lv-LV" sz="4000" dirty="0"/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9404ED63-5906-4162-96C8-88AF66B3E016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xfrm>
            <a:off x="6600010" y="4256698"/>
            <a:ext cx="8696797" cy="4849589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</a:pPr>
            <a:r>
              <a:rPr lang="lv-LV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Pasākuma ietvaros ir paredzēta individuālo mājokļu vides piekļūstamības nodrošināšana:</a:t>
            </a:r>
          </a:p>
          <a:p>
            <a:pPr>
              <a:lnSpc>
                <a:spcPct val="170000"/>
              </a:lnSpc>
            </a:pPr>
            <a:endParaRPr lang="lv-LV" sz="3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>
              <a:lnSpc>
                <a:spcPct val="170000"/>
              </a:lnSpc>
              <a:buFont typeface="Wingdings" panose="05000000000000000000" pitchFamily="2" charset="2"/>
              <a:buChar char="ü"/>
            </a:pPr>
            <a:r>
              <a:rPr lang="lv-LV" sz="3200" b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(t.sk. dzīvojamo un koplietojamo telpu pielāgošana;</a:t>
            </a:r>
          </a:p>
          <a:p>
            <a:pPr marL="342900" indent="-342900">
              <a:lnSpc>
                <a:spcPct val="170000"/>
              </a:lnSpc>
              <a:buFont typeface="Wingdings" panose="05000000000000000000" pitchFamily="2" charset="2"/>
              <a:buChar char="ü"/>
            </a:pPr>
            <a:r>
              <a:rPr lang="lv-LV" sz="3200" b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pacēlāju, uzbrauktuvju ierīkošana;</a:t>
            </a:r>
          </a:p>
          <a:p>
            <a:pPr marL="342900" indent="-342900">
              <a:lnSpc>
                <a:spcPct val="170000"/>
              </a:lnSpc>
              <a:buFont typeface="Wingdings" panose="05000000000000000000" pitchFamily="2" charset="2"/>
              <a:buChar char="ü"/>
            </a:pPr>
            <a:r>
              <a:rPr lang="lv-LV" sz="3200" b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automatizētu durvju ierīkošana, </a:t>
            </a:r>
          </a:p>
          <a:p>
            <a:pPr marL="342900" indent="-342900">
              <a:lnSpc>
                <a:spcPct val="170000"/>
              </a:lnSpc>
              <a:buFont typeface="Wingdings" panose="05000000000000000000" pitchFamily="2" charset="2"/>
              <a:buChar char="ü"/>
            </a:pPr>
            <a:r>
              <a:rPr lang="lv-LV" sz="3200" b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kā arī citu pielāgojumi; </a:t>
            </a:r>
          </a:p>
          <a:p>
            <a:endParaRPr lang="lv-LV" sz="3200" dirty="0"/>
          </a:p>
        </p:txBody>
      </p:sp>
      <p:sp>
        <p:nvSpPr>
          <p:cNvPr id="4" name="Teksta vietturis 3">
            <a:extLst>
              <a:ext uri="{FF2B5EF4-FFF2-40B4-BE49-F238E27FC236}">
                <a16:creationId xmlns:a16="http://schemas.microsoft.com/office/drawing/2014/main" id="{6D00B17F-6754-4AC9-8C04-03B40CBA79FC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5998916" y="3331028"/>
            <a:ext cx="8696798" cy="1278686"/>
          </a:xfrm>
        </p:spPr>
        <p:txBody>
          <a:bodyPr>
            <a:normAutofit/>
          </a:bodyPr>
          <a:lstStyle/>
          <a:p>
            <a:pPr algn="ctr"/>
            <a:r>
              <a:rPr lang="lv-LV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Kas tas ir?</a:t>
            </a:r>
          </a:p>
        </p:txBody>
      </p:sp>
    </p:spTree>
    <p:extLst>
      <p:ext uri="{BB962C8B-B14F-4D97-AF65-F5344CB8AC3E}">
        <p14:creationId xmlns:p14="http://schemas.microsoft.com/office/powerpoint/2010/main" val="2833701389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a vietturis 1">
            <a:extLst>
              <a:ext uri="{FF2B5EF4-FFF2-40B4-BE49-F238E27FC236}">
                <a16:creationId xmlns:a16="http://schemas.microsoft.com/office/drawing/2014/main" id="{4C625D87-7022-4B89-B3AD-8602EB1E655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1390650" y="1169989"/>
            <a:ext cx="21975536" cy="1834788"/>
          </a:xfrm>
        </p:spPr>
        <p:txBody>
          <a:bodyPr>
            <a:noAutofit/>
          </a:bodyPr>
          <a:lstStyle/>
          <a:p>
            <a:r>
              <a:rPr lang="lv-LV" sz="4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Mājokļu vides piekļūstamība</a:t>
            </a:r>
            <a:endParaRPr lang="lv-LV" sz="4000" dirty="0"/>
          </a:p>
        </p:txBody>
      </p:sp>
      <p:sp>
        <p:nvSpPr>
          <p:cNvPr id="11" name="Teksta vietturis 5">
            <a:extLst>
              <a:ext uri="{FF2B5EF4-FFF2-40B4-BE49-F238E27FC236}">
                <a16:creationId xmlns:a16="http://schemas.microsoft.com/office/drawing/2014/main" id="{13188B9A-5E00-4F7D-A7C0-5953F6D357DF}"/>
              </a:ext>
            </a:extLst>
          </p:cNvPr>
          <p:cNvSpPr txBox="1">
            <a:spLocks/>
          </p:cNvSpPr>
          <p:nvPr/>
        </p:nvSpPr>
        <p:spPr>
          <a:xfrm>
            <a:off x="7880980" y="3542821"/>
            <a:ext cx="9134611" cy="19762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 marL="0" marR="0" indent="0" algn="l" defTabSz="825500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200" b="1" i="0" u="none" strike="noStrike" cap="none" spc="120" baseline="0">
                <a:solidFill>
                  <a:schemeClr val="bg2"/>
                </a:solidFill>
                <a:uFillTx/>
                <a:latin typeface="GILROY-SEMIBOLD" pitchFamily="2" charset="77"/>
                <a:ea typeface="+mn-ea"/>
                <a:cs typeface="+mn-cs"/>
                <a:sym typeface="Helvetica Neue"/>
              </a:defRPr>
            </a:lvl1pPr>
            <a:lvl2pPr marL="0" marR="0" indent="457200" algn="l" defTabSz="8255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500" b="1" i="0" u="none" strike="noStrike" cap="none" spc="120" baseline="0">
                <a:solidFill>
                  <a:schemeClr val="tx1"/>
                </a:solidFill>
                <a:uFillTx/>
                <a:latin typeface="GILROY-SEMIBOLD" pitchFamily="2" charset="77"/>
                <a:ea typeface="+mn-ea"/>
                <a:cs typeface="+mn-cs"/>
                <a:sym typeface="Helvetica Neue"/>
              </a:defRPr>
            </a:lvl2pPr>
            <a:lvl3pPr marL="0" marR="0" indent="914400" algn="l" defTabSz="8255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500" b="1" i="0" u="none" strike="noStrike" cap="none" spc="120" baseline="0">
                <a:solidFill>
                  <a:schemeClr val="tx1"/>
                </a:solidFill>
                <a:uFillTx/>
                <a:latin typeface="GILROY-SEMIBOLD" pitchFamily="2" charset="77"/>
                <a:ea typeface="+mn-ea"/>
                <a:cs typeface="+mn-cs"/>
                <a:sym typeface="Helvetica Neue"/>
              </a:defRPr>
            </a:lvl3pPr>
            <a:lvl4pPr marL="0" marR="0" indent="1371600" algn="l" defTabSz="8255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500" b="1" i="0" u="none" strike="noStrike" cap="none" spc="120" baseline="0">
                <a:solidFill>
                  <a:schemeClr val="tx1"/>
                </a:solidFill>
                <a:uFillTx/>
                <a:latin typeface="GILROY-SEMIBOLD" pitchFamily="2" charset="77"/>
                <a:ea typeface="+mn-ea"/>
                <a:cs typeface="+mn-cs"/>
                <a:sym typeface="Helvetica Neue"/>
              </a:defRPr>
            </a:lvl4pPr>
            <a:lvl5pPr marL="0" marR="0" indent="1828800" algn="l" defTabSz="8255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500" b="1" i="0" u="none" strike="noStrike" cap="none" spc="120" baseline="0">
                <a:solidFill>
                  <a:schemeClr val="tx1"/>
                </a:solidFill>
                <a:uFillTx/>
                <a:latin typeface="GILROY-SEMIBOLD" pitchFamily="2" charset="77"/>
                <a:ea typeface="+mn-ea"/>
                <a:cs typeface="+mn-cs"/>
                <a:sym typeface="Helvetica Neue"/>
              </a:defRPr>
            </a:lvl5pPr>
            <a:lvl6pPr marL="3657600" marR="0" indent="-609600" algn="l" defTabSz="2438338" rtl="0" eaLnBrk="1" latinLnBrk="0" hangingPunct="1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6pPr>
            <a:lvl7pPr marL="4267200" marR="0" indent="-609600" algn="l" defTabSz="2438338" rtl="0" eaLnBrk="1" latinLnBrk="0" hangingPunct="1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7pPr>
            <a:lvl8pPr marL="4876800" marR="0" indent="-609600" algn="l" defTabSz="2438338" rtl="0" eaLnBrk="1" latinLnBrk="0" hangingPunct="1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8pPr>
            <a:lvl9pPr marL="5486400" marR="0" indent="-609600" algn="l" defTabSz="2438338" rtl="0" eaLnBrk="1" latinLnBrk="0" hangingPunct="1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9pPr>
          </a:lstStyle>
          <a:p>
            <a:pPr algn="ctr"/>
            <a:r>
              <a:rPr lang="lv-LV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 tas risinās vai mainīs?</a:t>
            </a:r>
          </a:p>
        </p:txBody>
      </p:sp>
      <p:sp>
        <p:nvSpPr>
          <p:cNvPr id="12" name="Teksta vietturis 4">
            <a:extLst>
              <a:ext uri="{FF2B5EF4-FFF2-40B4-BE49-F238E27FC236}">
                <a16:creationId xmlns:a16="http://schemas.microsoft.com/office/drawing/2014/main" id="{8C5E34E5-132A-4B0F-BE5A-CBCC896F352D}"/>
              </a:ext>
            </a:extLst>
          </p:cNvPr>
          <p:cNvSpPr txBox="1">
            <a:spLocks/>
          </p:cNvSpPr>
          <p:nvPr/>
        </p:nvSpPr>
        <p:spPr>
          <a:xfrm>
            <a:off x="6847367" y="4620986"/>
            <a:ext cx="11718219" cy="50291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 marL="0" marR="0" indent="0" algn="l" defTabSz="8255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500" b="1" i="0" u="none" strike="noStrike" cap="none" spc="120" baseline="0">
                <a:solidFill>
                  <a:schemeClr val="bg2"/>
                </a:solidFill>
                <a:uFillTx/>
                <a:latin typeface="GILROY-SEMIBOLD" pitchFamily="2" charset="77"/>
                <a:ea typeface="+mn-ea"/>
                <a:cs typeface="+mn-cs"/>
                <a:sym typeface="Helvetica Neue"/>
              </a:defRPr>
            </a:lvl1pPr>
            <a:lvl2pPr marL="0" marR="0" indent="457200" algn="l" defTabSz="8255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500" b="1" i="0" u="none" strike="noStrike" cap="none" spc="120" baseline="0">
                <a:solidFill>
                  <a:schemeClr val="tx1"/>
                </a:solidFill>
                <a:uFillTx/>
                <a:latin typeface="GILROY-SEMIBOLD" pitchFamily="2" charset="77"/>
                <a:ea typeface="+mn-ea"/>
                <a:cs typeface="+mn-cs"/>
                <a:sym typeface="Helvetica Neue"/>
              </a:defRPr>
            </a:lvl2pPr>
            <a:lvl3pPr marL="0" marR="0" indent="914400" algn="l" defTabSz="8255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500" b="1" i="0" u="none" strike="noStrike" cap="none" spc="120" baseline="0">
                <a:solidFill>
                  <a:schemeClr val="tx1"/>
                </a:solidFill>
                <a:uFillTx/>
                <a:latin typeface="GILROY-SEMIBOLD" pitchFamily="2" charset="77"/>
                <a:ea typeface="+mn-ea"/>
                <a:cs typeface="+mn-cs"/>
                <a:sym typeface="Helvetica Neue"/>
              </a:defRPr>
            </a:lvl3pPr>
            <a:lvl4pPr marL="0" marR="0" indent="1371600" algn="l" defTabSz="8255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500" b="1" i="0" u="none" strike="noStrike" cap="none" spc="120" baseline="0">
                <a:solidFill>
                  <a:schemeClr val="tx1"/>
                </a:solidFill>
                <a:uFillTx/>
                <a:latin typeface="GILROY-SEMIBOLD" pitchFamily="2" charset="77"/>
                <a:ea typeface="+mn-ea"/>
                <a:cs typeface="+mn-cs"/>
                <a:sym typeface="Helvetica Neue"/>
              </a:defRPr>
            </a:lvl4pPr>
            <a:lvl5pPr marL="0" marR="0" indent="1828800" algn="l" defTabSz="8255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500" b="1" i="0" u="none" strike="noStrike" cap="none" spc="120" baseline="0">
                <a:solidFill>
                  <a:schemeClr val="tx1"/>
                </a:solidFill>
                <a:uFillTx/>
                <a:latin typeface="GILROY-SEMIBOLD" pitchFamily="2" charset="77"/>
                <a:ea typeface="+mn-ea"/>
                <a:cs typeface="+mn-cs"/>
                <a:sym typeface="Helvetica Neue"/>
              </a:defRPr>
            </a:lvl5pPr>
            <a:lvl6pPr marL="3657600" marR="0" indent="-609600" algn="l" defTabSz="2438338" rtl="0" eaLnBrk="1" latinLnBrk="0" hangingPunct="1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6pPr>
            <a:lvl7pPr marL="4267200" marR="0" indent="-609600" algn="l" defTabSz="2438338" rtl="0" eaLnBrk="1" latinLnBrk="0" hangingPunct="1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7pPr>
            <a:lvl8pPr marL="4876800" marR="0" indent="-609600" algn="l" defTabSz="2438338" rtl="0" eaLnBrk="1" latinLnBrk="0" hangingPunct="1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8pPr>
            <a:lvl9pPr marL="5486400" marR="0" indent="-609600" algn="l" defTabSz="2438338" rtl="0" eaLnBrk="1" latinLnBrk="0" hangingPunct="1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9pPr>
          </a:lstStyle>
          <a:p>
            <a:pPr algn="just">
              <a:lnSpc>
                <a:spcPct val="200000"/>
              </a:lnSpc>
            </a:pPr>
            <a:r>
              <a:rPr lang="lv-LV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Individuālo mājokļu vides piekļūstamības uzlabošana sekmēs personu ar invaliditāti dzīves kvalitāti</a:t>
            </a:r>
            <a:r>
              <a:rPr lang="lv-LV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kā arī sekmēs to iespēju dzīvot neatkarīgi un pilnvērtīgi (t.sk. sekmēs iespēju piekļūt veselības, izglītības un sociālajiem pakalpojumiem), kā arī veicinās iekļaušanos sabiedrībā un darba tirgū</a:t>
            </a:r>
            <a:r>
              <a:rPr lang="lv-LV" sz="3200" b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LV" sz="32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lv-LV" sz="3200" dirty="0"/>
          </a:p>
        </p:txBody>
      </p:sp>
    </p:spTree>
    <p:extLst>
      <p:ext uri="{BB962C8B-B14F-4D97-AF65-F5344CB8AC3E}">
        <p14:creationId xmlns:p14="http://schemas.microsoft.com/office/powerpoint/2010/main" val="3327026504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a vietturis 1">
            <a:extLst>
              <a:ext uri="{FF2B5EF4-FFF2-40B4-BE49-F238E27FC236}">
                <a16:creationId xmlns:a16="http://schemas.microsoft.com/office/drawing/2014/main" id="{9853E770-C5A2-428A-BCD0-842C91F4324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29866" y="1078999"/>
            <a:ext cx="10837863" cy="604157"/>
          </a:xfrm>
        </p:spPr>
        <p:txBody>
          <a:bodyPr/>
          <a:lstStyle/>
          <a:p>
            <a:r>
              <a:rPr lang="lv-LV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Cik personām Rīgā būs pieejams šis pakalpojums?</a:t>
            </a:r>
          </a:p>
          <a:p>
            <a:endParaRPr lang="lv-LV" dirty="0"/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5C904FA5-E636-4D2B-8F84-E3ECF25419B5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xfrm>
            <a:off x="1662613" y="5201960"/>
            <a:ext cx="9058411" cy="4219625"/>
          </a:xfrm>
        </p:spPr>
        <p:txBody>
          <a:bodyPr>
            <a:normAutofit fontScale="92500" lnSpcReduction="10000"/>
          </a:bodyPr>
          <a:lstStyle/>
          <a:p>
            <a:pPr algn="just"/>
            <a:endParaRPr lang="lv-LV" sz="3200" b="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lv-LV" sz="3200" dirty="0">
                <a:latin typeface="Times New Roman" panose="02020603050405020304" pitchFamily="18" charset="0"/>
              </a:rPr>
              <a:t>Personas ar invaliditāti, kurām ir kustību traucējumi (bērni no 15–17 (ieskaitot) gadu vecumam un pilngadīgām personām ar I un II invaliditātes grupu darbspējas vecumā</a:t>
            </a:r>
            <a:r>
              <a:rPr lang="lv-LV" sz="3200" b="0" dirty="0">
                <a:latin typeface="Times New Roman" panose="02020603050405020304" pitchFamily="18" charset="0"/>
              </a:rPr>
              <a:t>, t.i., no 18 gadiem līdz valstī noteiktā pensijas vecuma sasniegšanai).</a:t>
            </a:r>
          </a:p>
        </p:txBody>
      </p:sp>
      <p:sp>
        <p:nvSpPr>
          <p:cNvPr id="7" name="Teksta vietturis 6">
            <a:extLst>
              <a:ext uri="{FF2B5EF4-FFF2-40B4-BE49-F238E27FC236}">
                <a16:creationId xmlns:a16="http://schemas.microsoft.com/office/drawing/2014/main" id="{7FD50FCD-C0A6-4ED6-941B-86AE43373FEE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4523014" y="2369770"/>
            <a:ext cx="12915900" cy="1565415"/>
          </a:xfrm>
        </p:spPr>
        <p:txBody>
          <a:bodyPr>
            <a:normAutofit fontScale="77500" lnSpcReduction="20000"/>
          </a:bodyPr>
          <a:lstStyle/>
          <a:p>
            <a:r>
              <a:rPr lang="lv-LV" sz="6000" b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Pasākuma ietvaros plānots sniegt atbalstu 259 personām Latvijā, no tām </a:t>
            </a:r>
            <a:r>
              <a:rPr lang="lv-LV" sz="8000" b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78 </a:t>
            </a:r>
            <a:r>
              <a:rPr lang="lv-LV" sz="6000" b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personām RĪGĀ. </a:t>
            </a:r>
          </a:p>
          <a:p>
            <a:endParaRPr lang="lv-LV" dirty="0"/>
          </a:p>
        </p:txBody>
      </p:sp>
      <p:sp>
        <p:nvSpPr>
          <p:cNvPr id="8" name="Teksta vietturis 7">
            <a:extLst>
              <a:ext uri="{FF2B5EF4-FFF2-40B4-BE49-F238E27FC236}">
                <a16:creationId xmlns:a16="http://schemas.microsoft.com/office/drawing/2014/main" id="{CB132855-095E-4B67-8554-AA4BCDA4B7C2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662613" y="4350193"/>
            <a:ext cx="8334505" cy="1087803"/>
          </a:xfrm>
        </p:spPr>
        <p:txBody>
          <a:bodyPr>
            <a:normAutofit/>
          </a:bodyPr>
          <a:lstStyle/>
          <a:p>
            <a:r>
              <a:rPr lang="lv-LV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Kurš drīkst pieteikties atbalstam?</a:t>
            </a:r>
          </a:p>
        </p:txBody>
      </p:sp>
      <p:sp>
        <p:nvSpPr>
          <p:cNvPr id="9" name="Teksta vietturis 8">
            <a:extLst>
              <a:ext uri="{FF2B5EF4-FFF2-40B4-BE49-F238E27FC236}">
                <a16:creationId xmlns:a16="http://schemas.microsoft.com/office/drawing/2014/main" id="{8C98A06B-A65E-4032-95FB-1AA81E222F18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3866903" y="5347463"/>
            <a:ext cx="9058411" cy="526610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lv-LV" sz="3200" b="0" dirty="0">
                <a:latin typeface="Times New Roman" panose="02020603050405020304" pitchFamily="18" charset="0"/>
              </a:rPr>
              <a:t>Iesniegumu būs iespējams iesniegt pašvaldības noteiktajā kontaktpunktā, piemēram, pašvaldības sociālajā dienestā. Pašvaldību kontaktpunktu saraksts būs pieejams  Labklājības ministrijas tīmekļa vietnē.</a:t>
            </a:r>
          </a:p>
        </p:txBody>
      </p:sp>
      <p:sp>
        <p:nvSpPr>
          <p:cNvPr id="10" name="Teksta vietturis 9">
            <a:extLst>
              <a:ext uri="{FF2B5EF4-FFF2-40B4-BE49-F238E27FC236}">
                <a16:creationId xmlns:a16="http://schemas.microsoft.com/office/drawing/2014/main" id="{253570C5-9783-4332-9B41-38B6486505B5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13866903" y="4440729"/>
            <a:ext cx="8334505" cy="906733"/>
          </a:xfrm>
        </p:spPr>
        <p:txBody>
          <a:bodyPr>
            <a:normAutofit/>
          </a:bodyPr>
          <a:lstStyle/>
          <a:p>
            <a:r>
              <a:rPr lang="lv-LV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Kā pieteikties atbalstam?</a:t>
            </a:r>
          </a:p>
        </p:txBody>
      </p:sp>
    </p:spTree>
    <p:extLst>
      <p:ext uri="{BB962C8B-B14F-4D97-AF65-F5344CB8AC3E}">
        <p14:creationId xmlns:p14="http://schemas.microsoft.com/office/powerpoint/2010/main" val="3928644896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a vietturis 1">
            <a:extLst>
              <a:ext uri="{FF2B5EF4-FFF2-40B4-BE49-F238E27FC236}">
                <a16:creationId xmlns:a16="http://schemas.microsoft.com/office/drawing/2014/main" id="{A6D6DE07-74A8-406B-B4D8-9F1B08B7C50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72894" y="152972"/>
            <a:ext cx="10937420" cy="2269671"/>
          </a:xfrm>
        </p:spPr>
        <p:txBody>
          <a:bodyPr>
            <a:normAutofit/>
          </a:bodyPr>
          <a:lstStyle/>
          <a:p>
            <a:pPr algn="ctr"/>
            <a:endParaRPr lang="lv-LV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lv-LV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Finansējums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AB62C068-827D-428C-A0B0-D2980FD020C1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xfrm>
            <a:off x="1253087" y="4030037"/>
            <a:ext cx="8727008" cy="3841091"/>
          </a:xfrm>
        </p:spPr>
        <p:txBody>
          <a:bodyPr>
            <a:normAutofit lnSpcReduction="10000"/>
          </a:bodyPr>
          <a:lstStyle/>
          <a:p>
            <a:pPr>
              <a:lnSpc>
                <a:spcPct val="170000"/>
              </a:lnSpc>
            </a:pPr>
            <a:endParaRPr lang="lv-LV" sz="3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70000"/>
              </a:lnSpc>
            </a:pPr>
            <a:r>
              <a:rPr lang="lv-LV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Pasākuma kopējais attiecināmais Atveseļošanas fonda finansējums pasākuma ietvaros ir 3 400 000 EUR </a:t>
            </a:r>
            <a:r>
              <a:rPr lang="lv-LV" sz="3200" b="0" dirty="0">
                <a:latin typeface="Times New Roman" panose="02020603050405020304" pitchFamily="18" charset="0"/>
                <a:ea typeface="Calibri" panose="020F0502020204030204" pitchFamily="34" charset="0"/>
              </a:rPr>
              <a:t>(neieskaitot pievienotās vērtības nodokļa izmaksas)</a:t>
            </a:r>
            <a:r>
              <a:rPr lang="lv-LV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lv-LV" sz="3200" dirty="0"/>
          </a:p>
        </p:txBody>
      </p:sp>
      <p:sp>
        <p:nvSpPr>
          <p:cNvPr id="4" name="Teksta vietturis 3">
            <a:extLst>
              <a:ext uri="{FF2B5EF4-FFF2-40B4-BE49-F238E27FC236}">
                <a16:creationId xmlns:a16="http://schemas.microsoft.com/office/drawing/2014/main" id="{3C8CD830-1750-4981-9DC5-9342BF5925B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253087" y="2812917"/>
            <a:ext cx="9278842" cy="1063493"/>
          </a:xfrm>
        </p:spPr>
        <p:txBody>
          <a:bodyPr>
            <a:noAutofit/>
          </a:bodyPr>
          <a:lstStyle/>
          <a:p>
            <a:r>
              <a:rPr lang="lv-LV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K</a:t>
            </a:r>
            <a:r>
              <a:rPr lang="lv-LV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opējais attiecināmais Atveseļošanas fonda finansējums</a:t>
            </a:r>
            <a:endParaRPr lang="lv-LV" sz="4000" dirty="0"/>
          </a:p>
        </p:txBody>
      </p:sp>
      <p:sp>
        <p:nvSpPr>
          <p:cNvPr id="5" name="Teksta vietturis 4">
            <a:extLst>
              <a:ext uri="{FF2B5EF4-FFF2-40B4-BE49-F238E27FC236}">
                <a16:creationId xmlns:a16="http://schemas.microsoft.com/office/drawing/2014/main" id="{59DC25BB-1D3E-457E-8936-866D281E1136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13078048" y="4682212"/>
            <a:ext cx="9765624" cy="4351576"/>
          </a:xfrm>
        </p:spPr>
        <p:txBody>
          <a:bodyPr>
            <a:noAutofit/>
          </a:bodyPr>
          <a:lstStyle/>
          <a:p>
            <a:pPr algn="just">
              <a:lnSpc>
                <a:spcPct val="160000"/>
              </a:lnSpc>
            </a:pPr>
            <a:r>
              <a:rPr lang="lv-LV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Viena mājokļa vides pielāgošanai </a:t>
            </a:r>
            <a:r>
              <a:rPr lang="lv-LV" sz="3200" b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maksimālais attiecināmais Atveseļošanas fonda </a:t>
            </a:r>
            <a:r>
              <a:rPr lang="lv-LV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finansējums plānots 13 127 EUR apmērā </a:t>
            </a:r>
            <a:r>
              <a:rPr lang="lv-LV" sz="3200" b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(t.sk. administrēšanas izmaksas (nepārsniedzot 10% no kopējām attiecināmajām izmaksām), projektēšanas, tehniskās dokumentācijas sagatavošanas, būvdarbu un iekārtu iegādes, piegādes un uzstādīšanas izmaksas).</a:t>
            </a:r>
            <a:endParaRPr lang="lv-LV" sz="3200" b="0" dirty="0"/>
          </a:p>
        </p:txBody>
      </p:sp>
      <p:sp>
        <p:nvSpPr>
          <p:cNvPr id="6" name="Teksta vietturis 5">
            <a:extLst>
              <a:ext uri="{FF2B5EF4-FFF2-40B4-BE49-F238E27FC236}">
                <a16:creationId xmlns:a16="http://schemas.microsoft.com/office/drawing/2014/main" id="{1C24B7B5-305E-41B0-A4C7-E3263B332114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13078048" y="2812917"/>
            <a:ext cx="9765624" cy="893669"/>
          </a:xfrm>
        </p:spPr>
        <p:txBody>
          <a:bodyPr>
            <a:noAutofit/>
          </a:bodyPr>
          <a:lstStyle/>
          <a:p>
            <a:r>
              <a:rPr lang="lv-LV" sz="4000" dirty="0">
                <a:latin typeface="Times New Roman" panose="02020603050405020304" pitchFamily="18" charset="0"/>
              </a:rPr>
              <a:t>Viena mājokļa maksimālais finansējums</a:t>
            </a:r>
          </a:p>
        </p:txBody>
      </p:sp>
    </p:spTree>
    <p:extLst>
      <p:ext uri="{BB962C8B-B14F-4D97-AF65-F5344CB8AC3E}">
        <p14:creationId xmlns:p14="http://schemas.microsoft.com/office/powerpoint/2010/main" val="591576200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a vietturis 1">
            <a:extLst>
              <a:ext uri="{FF2B5EF4-FFF2-40B4-BE49-F238E27FC236}">
                <a16:creationId xmlns:a16="http://schemas.microsoft.com/office/drawing/2014/main" id="{F544BC5F-F3ED-4E6F-8D43-AFCC4AEACF1D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>
            <a:normAutofit lnSpcReduction="10000"/>
          </a:bodyPr>
          <a:lstStyle/>
          <a:p>
            <a:r>
              <a:rPr lang="lv-LV" sz="4400" dirty="0"/>
              <a:t>Kad varēs pieteikties atbalstam?</a:t>
            </a:r>
          </a:p>
          <a:p>
            <a:endParaRPr lang="lv-LV" dirty="0"/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C81FF12E-0692-438F-9348-49540EF47BC0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xfrm>
            <a:off x="2152106" y="4359729"/>
            <a:ext cx="8621485" cy="455567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lv-LV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</a:t>
            </a:r>
            <a:r>
              <a:rPr lang="lv-LV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asākuma īstenošanu reglamentējošos noteikumus plānots apstiprināt Ministru kabinetā 2022. gada II ceturksnī (projektu atlase plānota 2022. gada II ceturkšņa beigās). </a:t>
            </a:r>
          </a:p>
          <a:p>
            <a:endParaRPr lang="lv-LV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lv-LV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Ministru kabineta noteikumi uz doto brīdi vēl nav apstiprināti. </a:t>
            </a:r>
          </a:p>
        </p:txBody>
      </p:sp>
      <p:sp>
        <p:nvSpPr>
          <p:cNvPr id="4" name="Teksta vietturis 3">
            <a:extLst>
              <a:ext uri="{FF2B5EF4-FFF2-40B4-BE49-F238E27FC236}">
                <a16:creationId xmlns:a16="http://schemas.microsoft.com/office/drawing/2014/main" id="{968CA44E-64E2-4560-845A-08AF97AC2D5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2152106" y="2870080"/>
            <a:ext cx="8334505" cy="1084217"/>
          </a:xfrm>
        </p:spPr>
        <p:txBody>
          <a:bodyPr>
            <a:normAutofit/>
          </a:bodyPr>
          <a:lstStyle/>
          <a:p>
            <a:pPr algn="ctr"/>
            <a:r>
              <a:rPr lang="lv-LV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Ministru kabineta noteikumi </a:t>
            </a:r>
          </a:p>
        </p:txBody>
      </p:sp>
      <p:sp>
        <p:nvSpPr>
          <p:cNvPr id="5" name="Teksta vietturis 4">
            <a:extLst>
              <a:ext uri="{FF2B5EF4-FFF2-40B4-BE49-F238E27FC236}">
                <a16:creationId xmlns:a16="http://schemas.microsoft.com/office/drawing/2014/main" id="{93071FAF-4B36-45EE-82B7-0F51F687154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14636730" y="4359729"/>
            <a:ext cx="8141627" cy="42291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lv-LV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Mērķa grupas atlase un pieteikumu izvērtēšana </a:t>
            </a:r>
            <a:r>
              <a:rPr lang="lv-LV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notiks 2022. gada III ceturksnī , pēc Ministru kabineta noteikumi apstiprināšanas.   </a:t>
            </a:r>
            <a:endParaRPr lang="lv-LV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lv-LV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lv-LV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Tiek plānots, ka 2022. gada III ceturkšņa </a:t>
            </a:r>
            <a:r>
              <a:rPr lang="lv-LV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beigās būs  apstiprināts saraksts ar mērķa grupas personām, kuras saņems atbalstu pasākuma ietvaros.</a:t>
            </a:r>
            <a:endParaRPr lang="lv-LV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lv-LV" sz="3200" dirty="0"/>
          </a:p>
          <a:p>
            <a:pPr algn="just"/>
            <a:endParaRPr lang="lv-LV" sz="3200" dirty="0"/>
          </a:p>
        </p:txBody>
      </p:sp>
      <p:sp>
        <p:nvSpPr>
          <p:cNvPr id="6" name="Teksta vietturis 5">
            <a:extLst>
              <a:ext uri="{FF2B5EF4-FFF2-40B4-BE49-F238E27FC236}">
                <a16:creationId xmlns:a16="http://schemas.microsoft.com/office/drawing/2014/main" id="{A68F86EA-28CD-4F2C-911A-E0072A74C536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14614631" y="2870081"/>
            <a:ext cx="8155235" cy="1084217"/>
          </a:xfrm>
        </p:spPr>
        <p:txBody>
          <a:bodyPr>
            <a:normAutofit/>
          </a:bodyPr>
          <a:lstStyle/>
          <a:p>
            <a:pPr algn="ctr"/>
            <a:r>
              <a:rPr lang="lv-LV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Darbs pie Mērķa grupas atlases</a:t>
            </a:r>
          </a:p>
        </p:txBody>
      </p:sp>
    </p:spTree>
    <p:extLst>
      <p:ext uri="{BB962C8B-B14F-4D97-AF65-F5344CB8AC3E}">
        <p14:creationId xmlns:p14="http://schemas.microsoft.com/office/powerpoint/2010/main" val="4045629696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a vietturis 1">
            <a:extLst>
              <a:ext uri="{FF2B5EF4-FFF2-40B4-BE49-F238E27FC236}">
                <a16:creationId xmlns:a16="http://schemas.microsoft.com/office/drawing/2014/main" id="{099835E8-D685-43D5-B034-124F1ECA25A9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>
            <a:normAutofit/>
          </a:bodyPr>
          <a:lstStyle/>
          <a:p>
            <a:r>
              <a:rPr lang="lv-LV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Papildus informācija</a:t>
            </a:r>
          </a:p>
        </p:txBody>
      </p:sp>
      <p:sp>
        <p:nvSpPr>
          <p:cNvPr id="11" name="Teksta vietturis 2">
            <a:extLst>
              <a:ext uri="{FF2B5EF4-FFF2-40B4-BE49-F238E27FC236}">
                <a16:creationId xmlns:a16="http://schemas.microsoft.com/office/drawing/2014/main" id="{C1101803-2E76-4007-8259-ADD8C2F0C8EA}"/>
              </a:ext>
            </a:extLst>
          </p:cNvPr>
          <p:cNvSpPr txBox="1">
            <a:spLocks/>
          </p:cNvSpPr>
          <p:nvPr/>
        </p:nvSpPr>
        <p:spPr>
          <a:xfrm>
            <a:off x="1612517" y="2706462"/>
            <a:ext cx="21416816" cy="81200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 marL="0" marR="0" indent="0" algn="l" defTabSz="8255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500" b="1" i="0" u="none" strike="noStrike" cap="none" spc="120" baseline="0">
                <a:solidFill>
                  <a:schemeClr val="bg2"/>
                </a:solidFill>
                <a:uFillTx/>
                <a:latin typeface="GILROY-SEMIBOLD" pitchFamily="2" charset="77"/>
                <a:ea typeface="+mn-ea"/>
                <a:cs typeface="+mn-cs"/>
                <a:sym typeface="Helvetica Neue"/>
              </a:defRPr>
            </a:lvl1pPr>
            <a:lvl2pPr marL="0" marR="0" indent="457200" algn="l" defTabSz="8255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500" b="1" i="0" u="none" strike="noStrike" cap="none" spc="120" baseline="0">
                <a:solidFill>
                  <a:schemeClr val="tx1"/>
                </a:solidFill>
                <a:uFillTx/>
                <a:latin typeface="GILROY-SEMIBOLD" pitchFamily="2" charset="77"/>
                <a:ea typeface="+mn-ea"/>
                <a:cs typeface="+mn-cs"/>
                <a:sym typeface="Helvetica Neue"/>
              </a:defRPr>
            </a:lvl2pPr>
            <a:lvl3pPr marL="0" marR="0" indent="914400" algn="l" defTabSz="8255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500" b="1" i="0" u="none" strike="noStrike" cap="none" spc="120" baseline="0">
                <a:solidFill>
                  <a:schemeClr val="tx1"/>
                </a:solidFill>
                <a:uFillTx/>
                <a:latin typeface="GILROY-SEMIBOLD" pitchFamily="2" charset="77"/>
                <a:ea typeface="+mn-ea"/>
                <a:cs typeface="+mn-cs"/>
                <a:sym typeface="Helvetica Neue"/>
              </a:defRPr>
            </a:lvl3pPr>
            <a:lvl4pPr marL="0" marR="0" indent="1371600" algn="l" defTabSz="8255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500" b="1" i="0" u="none" strike="noStrike" cap="none" spc="120" baseline="0">
                <a:solidFill>
                  <a:schemeClr val="tx1"/>
                </a:solidFill>
                <a:uFillTx/>
                <a:latin typeface="GILROY-SEMIBOLD" pitchFamily="2" charset="77"/>
                <a:ea typeface="+mn-ea"/>
                <a:cs typeface="+mn-cs"/>
                <a:sym typeface="Helvetica Neue"/>
              </a:defRPr>
            </a:lvl4pPr>
            <a:lvl5pPr marL="0" marR="0" indent="1828800" algn="l" defTabSz="8255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500" b="1" i="0" u="none" strike="noStrike" cap="none" spc="120" baseline="0">
                <a:solidFill>
                  <a:schemeClr val="tx1"/>
                </a:solidFill>
                <a:uFillTx/>
                <a:latin typeface="GILROY-SEMIBOLD" pitchFamily="2" charset="77"/>
                <a:ea typeface="+mn-ea"/>
                <a:cs typeface="+mn-cs"/>
                <a:sym typeface="Helvetica Neue"/>
              </a:defRPr>
            </a:lvl5pPr>
            <a:lvl6pPr marL="3657600" marR="0" indent="-609600" algn="l" defTabSz="2438338" rtl="0" eaLnBrk="1" latinLnBrk="0" hangingPunct="1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6pPr>
            <a:lvl7pPr marL="4267200" marR="0" indent="-609600" algn="l" defTabSz="2438338" rtl="0" eaLnBrk="1" latinLnBrk="0" hangingPunct="1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7pPr>
            <a:lvl8pPr marL="4876800" marR="0" indent="-609600" algn="l" defTabSz="2438338" rtl="0" eaLnBrk="1" latinLnBrk="0" hangingPunct="1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8pPr>
            <a:lvl9pPr marL="5486400" marR="0" indent="-609600" algn="l" defTabSz="2438338" rtl="0" eaLnBrk="1" latinLnBrk="0" hangingPunct="1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9pPr>
          </a:lstStyle>
          <a:p>
            <a:r>
              <a:rPr lang="lv-LV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Atveseļošanas fonda pasākums 63 valsts un pašvaldību ēku vides </a:t>
            </a:r>
            <a:r>
              <a:rPr lang="lv-LV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piekļūstamības</a:t>
            </a:r>
            <a:r>
              <a:rPr lang="lv-LV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nodrošināšanai. </a:t>
            </a:r>
          </a:p>
          <a:p>
            <a:endParaRPr lang="lv-LV" sz="3200" b="0" dirty="0">
              <a:latin typeface="RobustaTLPro-Medium"/>
            </a:endParaRPr>
          </a:p>
          <a:p>
            <a:endParaRPr lang="lv-LV" sz="3200" b="0" dirty="0">
              <a:latin typeface="RobustaTLPro-Medium"/>
            </a:endParaRPr>
          </a:p>
          <a:p>
            <a:pPr algn="just">
              <a:lnSpc>
                <a:spcPct val="110000"/>
              </a:lnSpc>
            </a:pPr>
            <a:r>
              <a:rPr lang="lv-LV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Paredzēts </a:t>
            </a:r>
            <a:r>
              <a:rPr lang="lv-LV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uzlabot vides </a:t>
            </a:r>
            <a:r>
              <a:rPr lang="lv-LV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piekļūstamību</a:t>
            </a:r>
            <a:r>
              <a:rPr lang="lv-LV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ēkās, kurās tiek sniegti labklājības nozares valsts pakalpojumi vai  pašvaldību sociālie pakalpojumi.</a:t>
            </a:r>
            <a:r>
              <a:rPr lang="lv-LV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100000"/>
              </a:lnSpc>
            </a:pPr>
            <a:endParaRPr lang="lv-LV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lv-LV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Atbalsts ir paredzēts tām iestādēm</a:t>
            </a:r>
            <a:r>
              <a:rPr lang="lv-LV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kurās vides </a:t>
            </a:r>
            <a:r>
              <a:rPr lang="lv-LV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piekļūstamība</a:t>
            </a:r>
            <a:r>
              <a:rPr lang="lv-LV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atbilstoši 2020. gadā veiktajam pašnovērtējumam </a:t>
            </a:r>
            <a:r>
              <a:rPr lang="lv-LV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ir nepietiekama un kuras ir saņēmušas Labklājības ministrijas uzaicinājumu piedalīties pasākuma īstenošanā. </a:t>
            </a:r>
          </a:p>
          <a:p>
            <a:pPr algn="just">
              <a:lnSpc>
                <a:spcPct val="200000"/>
              </a:lnSpc>
            </a:pPr>
            <a:endParaRPr lang="lv-LV" sz="32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200000"/>
              </a:lnSpc>
            </a:pPr>
            <a:r>
              <a:rPr lang="lv-LV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Atbalstu saņems sociālie dienesti, dienas aprūpes centri, nakts patversmes, atbalsta centri, grupu dzīvokļi, servisa dzīvokļi, pansijas – iestādes, kuras sniedz pakalpojumus sociālās atstumtības riskam pakļautajām grupām, tostarp cilvēkiem ar invaliditāti</a:t>
            </a:r>
          </a:p>
          <a:p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3930712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RIGA_2022">
  <a:themeElements>
    <a:clrScheme name="RIGA">
      <a:dk1>
        <a:srgbClr val="000B40"/>
      </a:dk1>
      <a:lt1>
        <a:srgbClr val="244CD3"/>
      </a:lt1>
      <a:dk2>
        <a:srgbClr val="244CD3"/>
      </a:dk2>
      <a:lt2>
        <a:srgbClr val="FFFFFF"/>
      </a:lt2>
      <a:accent1>
        <a:srgbClr val="AAD0FF"/>
      </a:accent1>
      <a:accent2>
        <a:srgbClr val="E2FF86"/>
      </a:accent2>
      <a:accent3>
        <a:srgbClr val="0D382C"/>
      </a:accent3>
      <a:accent4>
        <a:srgbClr val="78E9B8"/>
      </a:accent4>
      <a:accent5>
        <a:srgbClr val="BEAFEC"/>
      </a:accent5>
      <a:accent6>
        <a:srgbClr val="77893A"/>
      </a:accent6>
      <a:hlink>
        <a:srgbClr val="000A40"/>
      </a:hlink>
      <a:folHlink>
        <a:srgbClr val="000A40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Riga—Presentation Template.potx" id="{D5459D6D-2437-0E46-9E0B-B6AE436670E5}" vid="{EB72FC10-D09D-B649-B177-ACC6D5628FF1}"/>
    </a:ext>
  </a:extLst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Riga—Presentation Template</Template>
  <TotalTime>258</TotalTime>
  <Words>652</Words>
  <Application>Microsoft Office PowerPoint</Application>
  <PresentationFormat>Pielāgots</PresentationFormat>
  <Paragraphs>76</Paragraphs>
  <Slides>10</Slides>
  <Notes>0</Notes>
  <HiddenSlides>0</HiddenSlides>
  <MMClips>0</MMClips>
  <ScaleCrop>false</ScaleCrop>
  <HeadingPairs>
    <vt:vector size="6" baseType="variant">
      <vt:variant>
        <vt:lpstr>Lietotie fonti</vt:lpstr>
      </vt:variant>
      <vt:variant>
        <vt:i4>8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10</vt:i4>
      </vt:variant>
    </vt:vector>
  </HeadingPairs>
  <TitlesOfParts>
    <vt:vector size="19" baseType="lpstr">
      <vt:lpstr>Arial</vt:lpstr>
      <vt:lpstr>Calibri</vt:lpstr>
      <vt:lpstr>GILROY-SEMIBOLD</vt:lpstr>
      <vt:lpstr>Helvetica Neue</vt:lpstr>
      <vt:lpstr>RobustaTLPro-Medium</vt:lpstr>
      <vt:lpstr>RobustaTLPro-Regular</vt:lpstr>
      <vt:lpstr>Times New Roman</vt:lpstr>
      <vt:lpstr>Wingdings</vt:lpstr>
      <vt:lpstr>RIGA_2022</vt:lpstr>
      <vt:lpstr> Eiropas atveseļošanās fonda pasākums  “Atbalsta pasākumi cilvēkiem ar invaliditāti mājokļu vides pieejamības nodrošināšanai”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prezentācija</dc:title>
  <dc:creator>Daira Harēviča</dc:creator>
  <cp:lastModifiedBy>Lita Brice</cp:lastModifiedBy>
  <cp:revision>23</cp:revision>
  <dcterms:created xsi:type="dcterms:W3CDTF">2022-05-19T13:16:59Z</dcterms:created>
  <dcterms:modified xsi:type="dcterms:W3CDTF">2022-06-16T11:10:40Z</dcterms:modified>
</cp:coreProperties>
</file>